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8"/>
  </p:notesMasterIdLst>
  <p:sldIdLst>
    <p:sldId id="256" r:id="rId2"/>
    <p:sldId id="265" r:id="rId3"/>
    <p:sldId id="351" r:id="rId4"/>
    <p:sldId id="269" r:id="rId5"/>
    <p:sldId id="260" r:id="rId6"/>
    <p:sldId id="318" r:id="rId7"/>
    <p:sldId id="319" r:id="rId8"/>
    <p:sldId id="326" r:id="rId9"/>
    <p:sldId id="330" r:id="rId10"/>
    <p:sldId id="339" r:id="rId11"/>
    <p:sldId id="341" r:id="rId12"/>
    <p:sldId id="352" r:id="rId13"/>
    <p:sldId id="320" r:id="rId14"/>
    <p:sldId id="353" r:id="rId15"/>
    <p:sldId id="258" r:id="rId16"/>
    <p:sldId id="350" r:id="rId1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E0B4"/>
    <a:srgbClr val="FFE699"/>
    <a:srgbClr val="BDD7EE"/>
    <a:srgbClr val="E8B620"/>
    <a:srgbClr val="B3A479"/>
    <a:srgbClr val="DDEBF7"/>
    <a:srgbClr val="FEE172"/>
    <a:srgbClr val="E2EFDA"/>
    <a:srgbClr val="5EB13B"/>
    <a:srgbClr val="9AD1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08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GEL Lukas" userId="d20a6c6c-3f16-4443-baa4-9abca4ee84dc" providerId="ADAL" clId="{0CE5F768-DD17-4FE4-9281-8FFB3526745C}"/>
    <pc:docChg chg="undo redo custSel addSld delSld modSld sldOrd">
      <pc:chgData name="NAGEL Lukas" userId="d20a6c6c-3f16-4443-baa4-9abca4ee84dc" providerId="ADAL" clId="{0CE5F768-DD17-4FE4-9281-8FFB3526745C}" dt="2024-09-13T16:00:57.780" v="1081" actId="207"/>
      <pc:docMkLst>
        <pc:docMk/>
      </pc:docMkLst>
      <pc:sldChg chg="modSp mod">
        <pc:chgData name="NAGEL Lukas" userId="d20a6c6c-3f16-4443-baa4-9abca4ee84dc" providerId="ADAL" clId="{0CE5F768-DD17-4FE4-9281-8FFB3526745C}" dt="2024-09-13T16:00:57.780" v="1081" actId="207"/>
        <pc:sldMkLst>
          <pc:docMk/>
          <pc:sldMk cId="1844359029" sldId="256"/>
        </pc:sldMkLst>
        <pc:spChg chg="mod">
          <ac:chgData name="NAGEL Lukas" userId="d20a6c6c-3f16-4443-baa4-9abca4ee84dc" providerId="ADAL" clId="{0CE5F768-DD17-4FE4-9281-8FFB3526745C}" dt="2024-09-13T16:00:57.780" v="1081" actId="207"/>
          <ac:spMkLst>
            <pc:docMk/>
            <pc:sldMk cId="1844359029" sldId="256"/>
            <ac:spMk id="3" creationId="{BDC51E3E-A75F-F5FB-7F78-C689FC22985F}"/>
          </ac:spMkLst>
        </pc:spChg>
      </pc:sldChg>
      <pc:sldChg chg="modSp mod">
        <pc:chgData name="NAGEL Lukas" userId="d20a6c6c-3f16-4443-baa4-9abca4ee84dc" providerId="ADAL" clId="{0CE5F768-DD17-4FE4-9281-8FFB3526745C}" dt="2024-09-13T14:58:42.634" v="741" actId="207"/>
        <pc:sldMkLst>
          <pc:docMk/>
          <pc:sldMk cId="3092418546" sldId="260"/>
        </pc:sldMkLst>
        <pc:spChg chg="mod">
          <ac:chgData name="NAGEL Lukas" userId="d20a6c6c-3f16-4443-baa4-9abca4ee84dc" providerId="ADAL" clId="{0CE5F768-DD17-4FE4-9281-8FFB3526745C}" dt="2024-09-13T14:58:42.634" v="741" actId="207"/>
          <ac:spMkLst>
            <pc:docMk/>
            <pc:sldMk cId="3092418546" sldId="260"/>
            <ac:spMk id="17" creationId="{4E615113-8F5A-4704-BAFC-683465276CFB}"/>
          </ac:spMkLst>
        </pc:spChg>
      </pc:sldChg>
      <pc:sldChg chg="delSp modSp del mod">
        <pc:chgData name="NAGEL Lukas" userId="d20a6c6c-3f16-4443-baa4-9abca4ee84dc" providerId="ADAL" clId="{0CE5F768-DD17-4FE4-9281-8FFB3526745C}" dt="2024-09-13T13:22:57.492" v="71" actId="47"/>
        <pc:sldMkLst>
          <pc:docMk/>
          <pc:sldMk cId="3604657264" sldId="317"/>
        </pc:sldMkLst>
        <pc:picChg chg="del mod">
          <ac:chgData name="NAGEL Lukas" userId="d20a6c6c-3f16-4443-baa4-9abca4ee84dc" providerId="ADAL" clId="{0CE5F768-DD17-4FE4-9281-8FFB3526745C}" dt="2024-09-13T13:10:30.809" v="2" actId="478"/>
          <ac:picMkLst>
            <pc:docMk/>
            <pc:sldMk cId="3604657264" sldId="317"/>
            <ac:picMk id="52" creationId="{7DD350F3-3ABD-4A29-8393-97A384376CEE}"/>
          </ac:picMkLst>
        </pc:picChg>
      </pc:sldChg>
      <pc:sldChg chg="addSp delSp modSp mod">
        <pc:chgData name="NAGEL Lukas" userId="d20a6c6c-3f16-4443-baa4-9abca4ee84dc" providerId="ADAL" clId="{0CE5F768-DD17-4FE4-9281-8FFB3526745C}" dt="2024-09-13T13:40:18.123" v="316" actId="20577"/>
        <pc:sldMkLst>
          <pc:docMk/>
          <pc:sldMk cId="2693479980" sldId="319"/>
        </pc:sldMkLst>
        <pc:spChg chg="mod">
          <ac:chgData name="NAGEL Lukas" userId="d20a6c6c-3f16-4443-baa4-9abca4ee84dc" providerId="ADAL" clId="{0CE5F768-DD17-4FE4-9281-8FFB3526745C}" dt="2024-09-13T13:40:18.123" v="316" actId="20577"/>
          <ac:spMkLst>
            <pc:docMk/>
            <pc:sldMk cId="2693479980" sldId="319"/>
            <ac:spMk id="16" creationId="{5CE64760-326D-4639-949E-A47F71F7BEDF}"/>
          </ac:spMkLst>
        </pc:spChg>
        <pc:picChg chg="del">
          <ac:chgData name="NAGEL Lukas" userId="d20a6c6c-3f16-4443-baa4-9abca4ee84dc" providerId="ADAL" clId="{0CE5F768-DD17-4FE4-9281-8FFB3526745C}" dt="2024-09-13T13:23:13.218" v="72" actId="478"/>
          <ac:picMkLst>
            <pc:docMk/>
            <pc:sldMk cId="2693479980" sldId="319"/>
            <ac:picMk id="4" creationId="{A5AB3F60-1DA0-4FEF-847B-CCB93D6508C9}"/>
          </ac:picMkLst>
        </pc:picChg>
        <pc:picChg chg="del">
          <ac:chgData name="NAGEL Lukas" userId="d20a6c6c-3f16-4443-baa4-9abca4ee84dc" providerId="ADAL" clId="{0CE5F768-DD17-4FE4-9281-8FFB3526745C}" dt="2024-09-13T13:23:13.218" v="72" actId="478"/>
          <ac:picMkLst>
            <pc:docMk/>
            <pc:sldMk cId="2693479980" sldId="319"/>
            <ac:picMk id="7" creationId="{5D4261E6-B181-4859-B55A-76E03461C46B}"/>
          </ac:picMkLst>
        </pc:picChg>
        <pc:picChg chg="del">
          <ac:chgData name="NAGEL Lukas" userId="d20a6c6c-3f16-4443-baa4-9abca4ee84dc" providerId="ADAL" clId="{0CE5F768-DD17-4FE4-9281-8FFB3526745C}" dt="2024-09-13T13:23:13.218" v="72" actId="478"/>
          <ac:picMkLst>
            <pc:docMk/>
            <pc:sldMk cId="2693479980" sldId="319"/>
            <ac:picMk id="11" creationId="{42DD9020-467A-417D-A053-60D02AA1725B}"/>
          </ac:picMkLst>
        </pc:picChg>
        <pc:picChg chg="del">
          <ac:chgData name="NAGEL Lukas" userId="d20a6c6c-3f16-4443-baa4-9abca4ee84dc" providerId="ADAL" clId="{0CE5F768-DD17-4FE4-9281-8FFB3526745C}" dt="2024-09-13T13:23:13.218" v="72" actId="478"/>
          <ac:picMkLst>
            <pc:docMk/>
            <pc:sldMk cId="2693479980" sldId="319"/>
            <ac:picMk id="81" creationId="{0EA2DF8B-9760-466C-9CE4-46F289C8B5BC}"/>
          </ac:picMkLst>
        </pc:picChg>
        <pc:picChg chg="add mod ord">
          <ac:chgData name="NAGEL Lukas" userId="d20a6c6c-3f16-4443-baa4-9abca4ee84dc" providerId="ADAL" clId="{0CE5F768-DD17-4FE4-9281-8FFB3526745C}" dt="2024-09-13T13:23:17.562" v="75" actId="170"/>
          <ac:picMkLst>
            <pc:docMk/>
            <pc:sldMk cId="2693479980" sldId="319"/>
            <ac:picMk id="82" creationId="{F464DF4D-C208-4BC6-B7D7-7AB819CE54A4}"/>
          </ac:picMkLst>
        </pc:picChg>
        <pc:picChg chg="add mod ord">
          <ac:chgData name="NAGEL Lukas" userId="d20a6c6c-3f16-4443-baa4-9abca4ee84dc" providerId="ADAL" clId="{0CE5F768-DD17-4FE4-9281-8FFB3526745C}" dt="2024-09-13T13:23:17.562" v="75" actId="170"/>
          <ac:picMkLst>
            <pc:docMk/>
            <pc:sldMk cId="2693479980" sldId="319"/>
            <ac:picMk id="84" creationId="{C5F87F36-82A0-4DF3-99F6-BA58E2E0E4C4}"/>
          </ac:picMkLst>
        </pc:picChg>
        <pc:picChg chg="add mod ord">
          <ac:chgData name="NAGEL Lukas" userId="d20a6c6c-3f16-4443-baa4-9abca4ee84dc" providerId="ADAL" clId="{0CE5F768-DD17-4FE4-9281-8FFB3526745C}" dt="2024-09-13T13:23:17.562" v="75" actId="170"/>
          <ac:picMkLst>
            <pc:docMk/>
            <pc:sldMk cId="2693479980" sldId="319"/>
            <ac:picMk id="85" creationId="{4250328C-4FD8-4C76-B37A-1BDFBF49C18F}"/>
          </ac:picMkLst>
        </pc:picChg>
        <pc:picChg chg="add mod ord">
          <ac:chgData name="NAGEL Lukas" userId="d20a6c6c-3f16-4443-baa4-9abca4ee84dc" providerId="ADAL" clId="{0CE5F768-DD17-4FE4-9281-8FFB3526745C}" dt="2024-09-13T13:23:17.562" v="75" actId="170"/>
          <ac:picMkLst>
            <pc:docMk/>
            <pc:sldMk cId="2693479980" sldId="319"/>
            <ac:picMk id="86" creationId="{739E508C-6A9F-4F25-8802-7AE559AEA31D}"/>
          </ac:picMkLst>
        </pc:picChg>
      </pc:sldChg>
      <pc:sldChg chg="addSp delSp modSp mod modAnim">
        <pc:chgData name="NAGEL Lukas" userId="d20a6c6c-3f16-4443-baa4-9abca4ee84dc" providerId="ADAL" clId="{0CE5F768-DD17-4FE4-9281-8FFB3526745C}" dt="2024-09-13T16:00:09.645" v="1079" actId="20577"/>
        <pc:sldMkLst>
          <pc:docMk/>
          <pc:sldMk cId="3605186574" sldId="320"/>
        </pc:sldMkLst>
        <pc:spChg chg="add del mod">
          <ac:chgData name="NAGEL Lukas" userId="d20a6c6c-3f16-4443-baa4-9abca4ee84dc" providerId="ADAL" clId="{0CE5F768-DD17-4FE4-9281-8FFB3526745C}" dt="2024-09-13T15:57:05.486" v="1060" actId="478"/>
          <ac:spMkLst>
            <pc:docMk/>
            <pc:sldMk cId="3605186574" sldId="320"/>
            <ac:spMk id="2" creationId="{15D94965-74D0-4B4D-95FD-A2864C8232C2}"/>
          </ac:spMkLst>
        </pc:spChg>
        <pc:spChg chg="add mod">
          <ac:chgData name="NAGEL Lukas" userId="d20a6c6c-3f16-4443-baa4-9abca4ee84dc" providerId="ADAL" clId="{0CE5F768-DD17-4FE4-9281-8FFB3526745C}" dt="2024-09-13T15:59:22.874" v="1069" actId="1076"/>
          <ac:spMkLst>
            <pc:docMk/>
            <pc:sldMk cId="3605186574" sldId="320"/>
            <ac:spMk id="23" creationId="{FB468F6D-0CCD-4C83-9389-C4D37ECAB4FF}"/>
          </ac:spMkLst>
        </pc:spChg>
        <pc:graphicFrameChg chg="modGraphic">
          <ac:chgData name="NAGEL Lukas" userId="d20a6c6c-3f16-4443-baa4-9abca4ee84dc" providerId="ADAL" clId="{0CE5F768-DD17-4FE4-9281-8FFB3526745C}" dt="2024-09-13T16:00:09.645" v="1079" actId="20577"/>
          <ac:graphicFrameMkLst>
            <pc:docMk/>
            <pc:sldMk cId="3605186574" sldId="320"/>
            <ac:graphicFrameMk id="6" creationId="{63230C1A-9922-49A1-8BBB-C9CB00E1EF3A}"/>
          </ac:graphicFrameMkLst>
        </pc:graphicFrameChg>
      </pc:sldChg>
      <pc:sldChg chg="addSp delSp modSp mod modAnim">
        <pc:chgData name="NAGEL Lukas" userId="d20a6c6c-3f16-4443-baa4-9abca4ee84dc" providerId="ADAL" clId="{0CE5F768-DD17-4FE4-9281-8FFB3526745C}" dt="2024-09-13T13:51:34.352" v="334"/>
        <pc:sldMkLst>
          <pc:docMk/>
          <pc:sldMk cId="1333997384" sldId="326"/>
        </pc:sldMkLst>
        <pc:spChg chg="mod">
          <ac:chgData name="NAGEL Lukas" userId="d20a6c6c-3f16-4443-baa4-9abca4ee84dc" providerId="ADAL" clId="{0CE5F768-DD17-4FE4-9281-8FFB3526745C}" dt="2024-09-13T13:46:48.099" v="325" actId="20577"/>
          <ac:spMkLst>
            <pc:docMk/>
            <pc:sldMk cId="1333997384" sldId="326"/>
            <ac:spMk id="61" creationId="{027452A0-E042-47E6-B3A4-0E125EBBB78E}"/>
          </ac:spMkLst>
        </pc:spChg>
        <pc:spChg chg="add mod">
          <ac:chgData name="NAGEL Lukas" userId="d20a6c6c-3f16-4443-baa4-9abca4ee84dc" providerId="ADAL" clId="{0CE5F768-DD17-4FE4-9281-8FFB3526745C}" dt="2024-09-13T13:49:23.922" v="330"/>
          <ac:spMkLst>
            <pc:docMk/>
            <pc:sldMk cId="1333997384" sldId="326"/>
            <ac:spMk id="75" creationId="{60DDAC84-98D1-40C1-9B60-0BF422C6D94C}"/>
          </ac:spMkLst>
        </pc:spChg>
        <pc:spChg chg="add mod">
          <ac:chgData name="NAGEL Lukas" userId="d20a6c6c-3f16-4443-baa4-9abca4ee84dc" providerId="ADAL" clId="{0CE5F768-DD17-4FE4-9281-8FFB3526745C}" dt="2024-09-13T13:49:23.922" v="330"/>
          <ac:spMkLst>
            <pc:docMk/>
            <pc:sldMk cId="1333997384" sldId="326"/>
            <ac:spMk id="78" creationId="{1EA23A36-2AD9-43C7-9AEA-2BDC76CF9D8C}"/>
          </ac:spMkLst>
        </pc:spChg>
        <pc:spChg chg="add mod">
          <ac:chgData name="NAGEL Lukas" userId="d20a6c6c-3f16-4443-baa4-9abca4ee84dc" providerId="ADAL" clId="{0CE5F768-DD17-4FE4-9281-8FFB3526745C}" dt="2024-09-13T13:49:23.922" v="330"/>
          <ac:spMkLst>
            <pc:docMk/>
            <pc:sldMk cId="1333997384" sldId="326"/>
            <ac:spMk id="81" creationId="{E16663B4-4EF9-4A84-8BD5-F9BCB61AC251}"/>
          </ac:spMkLst>
        </pc:spChg>
        <pc:spChg chg="add mod">
          <ac:chgData name="NAGEL Lukas" userId="d20a6c6c-3f16-4443-baa4-9abca4ee84dc" providerId="ADAL" clId="{0CE5F768-DD17-4FE4-9281-8FFB3526745C}" dt="2024-09-13T13:49:23.922" v="330"/>
          <ac:spMkLst>
            <pc:docMk/>
            <pc:sldMk cId="1333997384" sldId="326"/>
            <ac:spMk id="83" creationId="{68066703-1976-4FC3-B765-A10F904495C2}"/>
          </ac:spMkLst>
        </pc:spChg>
        <pc:picChg chg="del">
          <ac:chgData name="NAGEL Lukas" userId="d20a6c6c-3f16-4443-baa4-9abca4ee84dc" providerId="ADAL" clId="{0CE5F768-DD17-4FE4-9281-8FFB3526745C}" dt="2024-09-13T13:23:26.282" v="76" actId="478"/>
          <ac:picMkLst>
            <pc:docMk/>
            <pc:sldMk cId="1333997384" sldId="326"/>
            <ac:picMk id="4" creationId="{A5AB3F60-1DA0-4FEF-847B-CCB93D6508C9}"/>
          </ac:picMkLst>
        </pc:picChg>
        <pc:picChg chg="del">
          <ac:chgData name="NAGEL Lukas" userId="d20a6c6c-3f16-4443-baa4-9abca4ee84dc" providerId="ADAL" clId="{0CE5F768-DD17-4FE4-9281-8FFB3526745C}" dt="2024-09-13T13:23:26.282" v="76" actId="478"/>
          <ac:picMkLst>
            <pc:docMk/>
            <pc:sldMk cId="1333997384" sldId="326"/>
            <ac:picMk id="7" creationId="{5D4261E6-B181-4859-B55A-76E03461C46B}"/>
          </ac:picMkLst>
        </pc:picChg>
        <pc:picChg chg="del">
          <ac:chgData name="NAGEL Lukas" userId="d20a6c6c-3f16-4443-baa4-9abca4ee84dc" providerId="ADAL" clId="{0CE5F768-DD17-4FE4-9281-8FFB3526745C}" dt="2024-09-13T13:23:26.282" v="76" actId="478"/>
          <ac:picMkLst>
            <pc:docMk/>
            <pc:sldMk cId="1333997384" sldId="326"/>
            <ac:picMk id="11" creationId="{42DD9020-467A-417D-A053-60D02AA1725B}"/>
          </ac:picMkLst>
        </pc:picChg>
        <pc:picChg chg="add mod ord">
          <ac:chgData name="NAGEL Lukas" userId="d20a6c6c-3f16-4443-baa4-9abca4ee84dc" providerId="ADAL" clId="{0CE5F768-DD17-4FE4-9281-8FFB3526745C}" dt="2024-09-13T13:23:31.066" v="79" actId="170"/>
          <ac:picMkLst>
            <pc:docMk/>
            <pc:sldMk cId="1333997384" sldId="326"/>
            <ac:picMk id="47" creationId="{961F6592-8E47-46EF-B373-9FB416F153E9}"/>
          </ac:picMkLst>
        </pc:picChg>
        <pc:picChg chg="del">
          <ac:chgData name="NAGEL Lukas" userId="d20a6c6c-3f16-4443-baa4-9abca4ee84dc" providerId="ADAL" clId="{0CE5F768-DD17-4FE4-9281-8FFB3526745C}" dt="2024-09-13T13:23:26.282" v="76" actId="478"/>
          <ac:picMkLst>
            <pc:docMk/>
            <pc:sldMk cId="1333997384" sldId="326"/>
            <ac:picMk id="54" creationId="{04D7CC17-4724-46FA-A4C4-6A89A0EF1D28}"/>
          </ac:picMkLst>
        </pc:picChg>
        <pc:picChg chg="add mod ord">
          <ac:chgData name="NAGEL Lukas" userId="d20a6c6c-3f16-4443-baa4-9abca4ee84dc" providerId="ADAL" clId="{0CE5F768-DD17-4FE4-9281-8FFB3526745C}" dt="2024-09-13T13:23:31.066" v="79" actId="170"/>
          <ac:picMkLst>
            <pc:docMk/>
            <pc:sldMk cId="1333997384" sldId="326"/>
            <ac:picMk id="56" creationId="{4C8B20AB-D9A1-4153-B036-297317E3E53A}"/>
          </ac:picMkLst>
        </pc:picChg>
        <pc:picChg chg="add mod ord">
          <ac:chgData name="NAGEL Lukas" userId="d20a6c6c-3f16-4443-baa4-9abca4ee84dc" providerId="ADAL" clId="{0CE5F768-DD17-4FE4-9281-8FFB3526745C}" dt="2024-09-13T13:23:31.066" v="79" actId="170"/>
          <ac:picMkLst>
            <pc:docMk/>
            <pc:sldMk cId="1333997384" sldId="326"/>
            <ac:picMk id="63" creationId="{A14DD371-3F1D-447A-8F2C-ED8337F9D33A}"/>
          </ac:picMkLst>
        </pc:picChg>
        <pc:picChg chg="add mod ord">
          <ac:chgData name="NAGEL Lukas" userId="d20a6c6c-3f16-4443-baa4-9abca4ee84dc" providerId="ADAL" clId="{0CE5F768-DD17-4FE4-9281-8FFB3526745C}" dt="2024-09-13T13:23:31.066" v="79" actId="170"/>
          <ac:picMkLst>
            <pc:docMk/>
            <pc:sldMk cId="1333997384" sldId="326"/>
            <ac:picMk id="72" creationId="{A41C16ED-4306-4FD5-BBC3-87AE70B44363}"/>
          </ac:picMkLst>
        </pc:picChg>
        <pc:picChg chg="add mod">
          <ac:chgData name="NAGEL Lukas" userId="d20a6c6c-3f16-4443-baa4-9abca4ee84dc" providerId="ADAL" clId="{0CE5F768-DD17-4FE4-9281-8FFB3526745C}" dt="2024-09-13T13:49:23.922" v="330"/>
          <ac:picMkLst>
            <pc:docMk/>
            <pc:sldMk cId="1333997384" sldId="326"/>
            <ac:picMk id="73" creationId="{A674141E-5366-4851-A3F7-D02EB1B41F31}"/>
          </ac:picMkLst>
        </pc:picChg>
        <pc:picChg chg="add mod">
          <ac:chgData name="NAGEL Lukas" userId="d20a6c6c-3f16-4443-baa4-9abca4ee84dc" providerId="ADAL" clId="{0CE5F768-DD17-4FE4-9281-8FFB3526745C}" dt="2024-09-13T13:49:23.922" v="330"/>
          <ac:picMkLst>
            <pc:docMk/>
            <pc:sldMk cId="1333997384" sldId="326"/>
            <ac:picMk id="74" creationId="{306AB3CC-55E0-4FC1-8FDF-253A12933FAE}"/>
          </ac:picMkLst>
        </pc:picChg>
        <pc:picChg chg="add mod">
          <ac:chgData name="NAGEL Lukas" userId="d20a6c6c-3f16-4443-baa4-9abca4ee84dc" providerId="ADAL" clId="{0CE5F768-DD17-4FE4-9281-8FFB3526745C}" dt="2024-09-13T13:49:23.922" v="330"/>
          <ac:picMkLst>
            <pc:docMk/>
            <pc:sldMk cId="1333997384" sldId="326"/>
            <ac:picMk id="76" creationId="{A39DEC0C-3CAD-49BD-B0AC-982094342B6D}"/>
          </ac:picMkLst>
        </pc:picChg>
        <pc:picChg chg="add mod">
          <ac:chgData name="NAGEL Lukas" userId="d20a6c6c-3f16-4443-baa4-9abca4ee84dc" providerId="ADAL" clId="{0CE5F768-DD17-4FE4-9281-8FFB3526745C}" dt="2024-09-13T13:49:23.922" v="330"/>
          <ac:picMkLst>
            <pc:docMk/>
            <pc:sldMk cId="1333997384" sldId="326"/>
            <ac:picMk id="77" creationId="{86E86E07-8F20-49DB-AFCB-91862F56A7FA}"/>
          </ac:picMkLst>
        </pc:picChg>
        <pc:picChg chg="add mod">
          <ac:chgData name="NAGEL Lukas" userId="d20a6c6c-3f16-4443-baa4-9abca4ee84dc" providerId="ADAL" clId="{0CE5F768-DD17-4FE4-9281-8FFB3526745C}" dt="2024-09-13T13:49:23.922" v="330"/>
          <ac:picMkLst>
            <pc:docMk/>
            <pc:sldMk cId="1333997384" sldId="326"/>
            <ac:picMk id="79" creationId="{588F6927-B97C-4C0B-8490-3E92D717323D}"/>
          </ac:picMkLst>
        </pc:picChg>
        <pc:picChg chg="add mod">
          <ac:chgData name="NAGEL Lukas" userId="d20a6c6c-3f16-4443-baa4-9abca4ee84dc" providerId="ADAL" clId="{0CE5F768-DD17-4FE4-9281-8FFB3526745C}" dt="2024-09-13T13:49:23.922" v="330"/>
          <ac:picMkLst>
            <pc:docMk/>
            <pc:sldMk cId="1333997384" sldId="326"/>
            <ac:picMk id="80" creationId="{EDBE76A9-7E85-4DA4-924E-09E43D7D1062}"/>
          </ac:picMkLst>
        </pc:picChg>
        <pc:picChg chg="add mod">
          <ac:chgData name="NAGEL Lukas" userId="d20a6c6c-3f16-4443-baa4-9abca4ee84dc" providerId="ADAL" clId="{0CE5F768-DD17-4FE4-9281-8FFB3526745C}" dt="2024-09-13T13:49:23.922" v="330"/>
          <ac:picMkLst>
            <pc:docMk/>
            <pc:sldMk cId="1333997384" sldId="326"/>
            <ac:picMk id="82" creationId="{299B2CD8-399A-42BB-ADFF-3C0C28ED4C9E}"/>
          </ac:picMkLst>
        </pc:picChg>
        <pc:picChg chg="add mod">
          <ac:chgData name="NAGEL Lukas" userId="d20a6c6c-3f16-4443-baa4-9abca4ee84dc" providerId="ADAL" clId="{0CE5F768-DD17-4FE4-9281-8FFB3526745C}" dt="2024-09-13T13:49:23.922" v="330"/>
          <ac:picMkLst>
            <pc:docMk/>
            <pc:sldMk cId="1333997384" sldId="326"/>
            <ac:picMk id="84" creationId="{2C65597D-8026-4F54-A8D9-F1F51D71C842}"/>
          </ac:picMkLst>
        </pc:picChg>
      </pc:sldChg>
      <pc:sldChg chg="addSp delSp modSp del mod ord modAnim">
        <pc:chgData name="NAGEL Lukas" userId="d20a6c6c-3f16-4443-baa4-9abca4ee84dc" providerId="ADAL" clId="{0CE5F768-DD17-4FE4-9281-8FFB3526745C}" dt="2024-09-13T15:05:17.971" v="779" actId="47"/>
        <pc:sldMkLst>
          <pc:docMk/>
          <pc:sldMk cId="212158643" sldId="328"/>
        </pc:sldMkLst>
        <pc:spChg chg="mod">
          <ac:chgData name="NAGEL Lukas" userId="d20a6c6c-3f16-4443-baa4-9abca4ee84dc" providerId="ADAL" clId="{0CE5F768-DD17-4FE4-9281-8FFB3526745C}" dt="2024-09-13T13:50:42.189" v="333" actId="20577"/>
          <ac:spMkLst>
            <pc:docMk/>
            <pc:sldMk cId="212158643" sldId="328"/>
            <ac:spMk id="74" creationId="{C8D6DF3A-EEE0-45B9-9584-0B5FD8E3059C}"/>
          </ac:spMkLst>
        </pc:spChg>
        <pc:picChg chg="del">
          <ac:chgData name="NAGEL Lukas" userId="d20a6c6c-3f16-4443-baa4-9abca4ee84dc" providerId="ADAL" clId="{0CE5F768-DD17-4FE4-9281-8FFB3526745C}" dt="2024-09-13T13:23:39.129" v="80" actId="478"/>
          <ac:picMkLst>
            <pc:docMk/>
            <pc:sldMk cId="212158643" sldId="328"/>
            <ac:picMk id="4" creationId="{A5AB3F60-1DA0-4FEF-847B-CCB93D6508C9}"/>
          </ac:picMkLst>
        </pc:picChg>
        <pc:picChg chg="del">
          <ac:chgData name="NAGEL Lukas" userId="d20a6c6c-3f16-4443-baa4-9abca4ee84dc" providerId="ADAL" clId="{0CE5F768-DD17-4FE4-9281-8FFB3526745C}" dt="2024-09-13T13:23:39.129" v="80" actId="478"/>
          <ac:picMkLst>
            <pc:docMk/>
            <pc:sldMk cId="212158643" sldId="328"/>
            <ac:picMk id="7" creationId="{5D4261E6-B181-4859-B55A-76E03461C46B}"/>
          </ac:picMkLst>
        </pc:picChg>
        <pc:picChg chg="del">
          <ac:chgData name="NAGEL Lukas" userId="d20a6c6c-3f16-4443-baa4-9abca4ee84dc" providerId="ADAL" clId="{0CE5F768-DD17-4FE4-9281-8FFB3526745C}" dt="2024-09-13T13:23:39.129" v="80" actId="478"/>
          <ac:picMkLst>
            <pc:docMk/>
            <pc:sldMk cId="212158643" sldId="328"/>
            <ac:picMk id="11" creationId="{42DD9020-467A-417D-A053-60D02AA1725B}"/>
          </ac:picMkLst>
        </pc:picChg>
        <pc:picChg chg="del">
          <ac:chgData name="NAGEL Lukas" userId="d20a6c6c-3f16-4443-baa4-9abca4ee84dc" providerId="ADAL" clId="{0CE5F768-DD17-4FE4-9281-8FFB3526745C}" dt="2024-09-13T13:23:39.129" v="80" actId="478"/>
          <ac:picMkLst>
            <pc:docMk/>
            <pc:sldMk cId="212158643" sldId="328"/>
            <ac:picMk id="73" creationId="{D7F97B05-585F-40CC-9B5F-3515AEA8BF5E}"/>
          </ac:picMkLst>
        </pc:picChg>
        <pc:picChg chg="add mod ord">
          <ac:chgData name="NAGEL Lukas" userId="d20a6c6c-3f16-4443-baa4-9abca4ee84dc" providerId="ADAL" clId="{0CE5F768-DD17-4FE4-9281-8FFB3526745C}" dt="2024-09-13T13:23:43.659" v="83" actId="170"/>
          <ac:picMkLst>
            <pc:docMk/>
            <pc:sldMk cId="212158643" sldId="328"/>
            <ac:picMk id="75" creationId="{CC9DDB73-7C82-464F-925C-AC834AAB2997}"/>
          </ac:picMkLst>
        </pc:picChg>
        <pc:picChg chg="add mod ord">
          <ac:chgData name="NAGEL Lukas" userId="d20a6c6c-3f16-4443-baa4-9abca4ee84dc" providerId="ADAL" clId="{0CE5F768-DD17-4FE4-9281-8FFB3526745C}" dt="2024-09-13T13:23:43.659" v="83" actId="170"/>
          <ac:picMkLst>
            <pc:docMk/>
            <pc:sldMk cId="212158643" sldId="328"/>
            <ac:picMk id="76" creationId="{468A66CF-084D-4D2B-918E-C975396620B7}"/>
          </ac:picMkLst>
        </pc:picChg>
        <pc:picChg chg="add mod ord">
          <ac:chgData name="NAGEL Lukas" userId="d20a6c6c-3f16-4443-baa4-9abca4ee84dc" providerId="ADAL" clId="{0CE5F768-DD17-4FE4-9281-8FFB3526745C}" dt="2024-09-13T13:23:43.659" v="83" actId="170"/>
          <ac:picMkLst>
            <pc:docMk/>
            <pc:sldMk cId="212158643" sldId="328"/>
            <ac:picMk id="77" creationId="{4FECA521-34BA-4CDA-AF20-6786E24C1F0E}"/>
          </ac:picMkLst>
        </pc:picChg>
        <pc:picChg chg="add mod ord">
          <ac:chgData name="NAGEL Lukas" userId="d20a6c6c-3f16-4443-baa4-9abca4ee84dc" providerId="ADAL" clId="{0CE5F768-DD17-4FE4-9281-8FFB3526745C}" dt="2024-09-13T13:23:43.659" v="83" actId="170"/>
          <ac:picMkLst>
            <pc:docMk/>
            <pc:sldMk cId="212158643" sldId="328"/>
            <ac:picMk id="78" creationId="{4CF0E20A-F58F-41A6-B0F8-5799210BBBC6}"/>
          </ac:picMkLst>
        </pc:picChg>
      </pc:sldChg>
      <pc:sldChg chg="addSp delSp modSp mod modAnim">
        <pc:chgData name="NAGEL Lukas" userId="d20a6c6c-3f16-4443-baa4-9abca4ee84dc" providerId="ADAL" clId="{0CE5F768-DD17-4FE4-9281-8FFB3526745C}" dt="2024-09-13T15:09:23.140" v="793"/>
        <pc:sldMkLst>
          <pc:docMk/>
          <pc:sldMk cId="2974588446" sldId="330"/>
        </pc:sldMkLst>
        <pc:spChg chg="mod">
          <ac:chgData name="NAGEL Lukas" userId="d20a6c6c-3f16-4443-baa4-9abca4ee84dc" providerId="ADAL" clId="{0CE5F768-DD17-4FE4-9281-8FFB3526745C}" dt="2024-09-13T14:02:53.853" v="367" actId="164"/>
          <ac:spMkLst>
            <pc:docMk/>
            <pc:sldMk cId="2974588446" sldId="330"/>
            <ac:spMk id="63" creationId="{7F99195E-409A-4513-83EF-B39C85D4E6EC}"/>
          </ac:spMkLst>
        </pc:spChg>
        <pc:spChg chg="mod">
          <ac:chgData name="NAGEL Lukas" userId="d20a6c6c-3f16-4443-baa4-9abca4ee84dc" providerId="ADAL" clId="{0CE5F768-DD17-4FE4-9281-8FFB3526745C}" dt="2024-09-13T13:52:54.907" v="337" actId="20577"/>
          <ac:spMkLst>
            <pc:docMk/>
            <pc:sldMk cId="2974588446" sldId="330"/>
            <ac:spMk id="74" creationId="{6F1820EE-E806-4813-8264-FD9B3CFA6AF5}"/>
          </ac:spMkLst>
        </pc:spChg>
        <pc:grpChg chg="add mod">
          <ac:chgData name="NAGEL Lukas" userId="d20a6c6c-3f16-4443-baa4-9abca4ee84dc" providerId="ADAL" clId="{0CE5F768-DD17-4FE4-9281-8FFB3526745C}" dt="2024-09-13T14:02:53.853" v="367" actId="164"/>
          <ac:grpSpMkLst>
            <pc:docMk/>
            <pc:sldMk cId="2974588446" sldId="330"/>
            <ac:grpSpMk id="3" creationId="{461E3901-4DFC-414D-8710-56A71107BBE9}"/>
          </ac:grpSpMkLst>
        </pc:grpChg>
        <pc:grpChg chg="add mod">
          <ac:chgData name="NAGEL Lukas" userId="d20a6c6c-3f16-4443-baa4-9abca4ee84dc" providerId="ADAL" clId="{0CE5F768-DD17-4FE4-9281-8FFB3526745C}" dt="2024-09-13T13:55:48.824" v="338"/>
          <ac:grpSpMkLst>
            <pc:docMk/>
            <pc:sldMk cId="2974588446" sldId="330"/>
            <ac:grpSpMk id="79" creationId="{BD077BC1-C064-4AF5-81A3-D366413ED6BB}"/>
          </ac:grpSpMkLst>
        </pc:grpChg>
        <pc:grpChg chg="mod">
          <ac:chgData name="NAGEL Lukas" userId="d20a6c6c-3f16-4443-baa4-9abca4ee84dc" providerId="ADAL" clId="{0CE5F768-DD17-4FE4-9281-8FFB3526745C}" dt="2024-09-13T13:55:48.824" v="338"/>
          <ac:grpSpMkLst>
            <pc:docMk/>
            <pc:sldMk cId="2974588446" sldId="330"/>
            <ac:grpSpMk id="80" creationId="{EAE272B2-0A51-4EFB-88E5-FABE0BB8CC46}"/>
          </ac:grpSpMkLst>
        </pc:grpChg>
        <pc:grpChg chg="add mod">
          <ac:chgData name="NAGEL Lukas" userId="d20a6c6c-3f16-4443-baa4-9abca4ee84dc" providerId="ADAL" clId="{0CE5F768-DD17-4FE4-9281-8FFB3526745C}" dt="2024-09-13T13:55:48.824" v="338"/>
          <ac:grpSpMkLst>
            <pc:docMk/>
            <pc:sldMk cId="2974588446" sldId="330"/>
            <ac:grpSpMk id="86" creationId="{5EFC3404-F392-4B46-B8D7-CD29ED57B333}"/>
          </ac:grpSpMkLst>
        </pc:grpChg>
        <pc:grpChg chg="mod">
          <ac:chgData name="NAGEL Lukas" userId="d20a6c6c-3f16-4443-baa4-9abca4ee84dc" providerId="ADAL" clId="{0CE5F768-DD17-4FE4-9281-8FFB3526745C}" dt="2024-09-13T13:55:48.824" v="338"/>
          <ac:grpSpMkLst>
            <pc:docMk/>
            <pc:sldMk cId="2974588446" sldId="330"/>
            <ac:grpSpMk id="87" creationId="{8B036A9B-B5CE-4463-838D-F66691C424BF}"/>
          </ac:grpSpMkLst>
        </pc:grpChg>
        <pc:grpChg chg="add mod">
          <ac:chgData name="NAGEL Lukas" userId="d20a6c6c-3f16-4443-baa4-9abca4ee84dc" providerId="ADAL" clId="{0CE5F768-DD17-4FE4-9281-8FFB3526745C}" dt="2024-09-13T13:55:48.824" v="338"/>
          <ac:grpSpMkLst>
            <pc:docMk/>
            <pc:sldMk cId="2974588446" sldId="330"/>
            <ac:grpSpMk id="93" creationId="{C7F59067-BECC-4995-B41E-C0129AE5708A}"/>
          </ac:grpSpMkLst>
        </pc:grpChg>
        <pc:grpChg chg="mod">
          <ac:chgData name="NAGEL Lukas" userId="d20a6c6c-3f16-4443-baa4-9abca4ee84dc" providerId="ADAL" clId="{0CE5F768-DD17-4FE4-9281-8FFB3526745C}" dt="2024-09-13T13:55:48.824" v="338"/>
          <ac:grpSpMkLst>
            <pc:docMk/>
            <pc:sldMk cId="2974588446" sldId="330"/>
            <ac:grpSpMk id="94" creationId="{9D03EC28-D5B2-48EC-AF59-FF9A914D986A}"/>
          </ac:grpSpMkLst>
        </pc:grpChg>
        <pc:grpChg chg="add mod">
          <ac:chgData name="NAGEL Lukas" userId="d20a6c6c-3f16-4443-baa4-9abca4ee84dc" providerId="ADAL" clId="{0CE5F768-DD17-4FE4-9281-8FFB3526745C}" dt="2024-09-13T13:55:48.824" v="338"/>
          <ac:grpSpMkLst>
            <pc:docMk/>
            <pc:sldMk cId="2974588446" sldId="330"/>
            <ac:grpSpMk id="100" creationId="{17AF6507-C2BE-4431-9EB3-10146ACDBA56}"/>
          </ac:grpSpMkLst>
        </pc:grpChg>
        <pc:grpChg chg="mod">
          <ac:chgData name="NAGEL Lukas" userId="d20a6c6c-3f16-4443-baa4-9abca4ee84dc" providerId="ADAL" clId="{0CE5F768-DD17-4FE4-9281-8FFB3526745C}" dt="2024-09-13T13:55:48.824" v="338"/>
          <ac:grpSpMkLst>
            <pc:docMk/>
            <pc:sldMk cId="2974588446" sldId="330"/>
            <ac:grpSpMk id="101" creationId="{E2258478-DA97-49A6-B1DA-811D917E611C}"/>
          </ac:grpSpMkLst>
        </pc:grpChg>
        <pc:grpChg chg="add del mod">
          <ac:chgData name="NAGEL Lukas" userId="d20a6c6c-3f16-4443-baa4-9abca4ee84dc" providerId="ADAL" clId="{0CE5F768-DD17-4FE4-9281-8FFB3526745C}" dt="2024-09-13T13:59:11.211" v="350"/>
          <ac:grpSpMkLst>
            <pc:docMk/>
            <pc:sldMk cId="2974588446" sldId="330"/>
            <ac:grpSpMk id="107" creationId="{5F9D6990-0FDB-4CBF-9671-1C47FA0B68A4}"/>
          </ac:grpSpMkLst>
        </pc:grpChg>
        <pc:grpChg chg="mod">
          <ac:chgData name="NAGEL Lukas" userId="d20a6c6c-3f16-4443-baa4-9abca4ee84dc" providerId="ADAL" clId="{0CE5F768-DD17-4FE4-9281-8FFB3526745C}" dt="2024-09-13T13:59:05.575" v="349"/>
          <ac:grpSpMkLst>
            <pc:docMk/>
            <pc:sldMk cId="2974588446" sldId="330"/>
            <ac:grpSpMk id="108" creationId="{E8A2BEB2-FE10-465B-84C7-B7ABA03748B7}"/>
          </ac:grpSpMkLst>
        </pc:grpChg>
        <pc:grpChg chg="add del mod">
          <ac:chgData name="NAGEL Lukas" userId="d20a6c6c-3f16-4443-baa4-9abca4ee84dc" providerId="ADAL" clId="{0CE5F768-DD17-4FE4-9281-8FFB3526745C}" dt="2024-09-13T13:59:11.211" v="350"/>
          <ac:grpSpMkLst>
            <pc:docMk/>
            <pc:sldMk cId="2974588446" sldId="330"/>
            <ac:grpSpMk id="114" creationId="{F194111A-5D5A-458B-ACCE-FE5B9C38B04F}"/>
          </ac:grpSpMkLst>
        </pc:grpChg>
        <pc:grpChg chg="mod">
          <ac:chgData name="NAGEL Lukas" userId="d20a6c6c-3f16-4443-baa4-9abca4ee84dc" providerId="ADAL" clId="{0CE5F768-DD17-4FE4-9281-8FFB3526745C}" dt="2024-09-13T13:59:05.575" v="349"/>
          <ac:grpSpMkLst>
            <pc:docMk/>
            <pc:sldMk cId="2974588446" sldId="330"/>
            <ac:grpSpMk id="115" creationId="{F0F55F41-401A-470B-BBEE-FA9DD88706F2}"/>
          </ac:grpSpMkLst>
        </pc:grpChg>
        <pc:grpChg chg="add del mod">
          <ac:chgData name="NAGEL Lukas" userId="d20a6c6c-3f16-4443-baa4-9abca4ee84dc" providerId="ADAL" clId="{0CE5F768-DD17-4FE4-9281-8FFB3526745C}" dt="2024-09-13T13:59:11.211" v="350"/>
          <ac:grpSpMkLst>
            <pc:docMk/>
            <pc:sldMk cId="2974588446" sldId="330"/>
            <ac:grpSpMk id="121" creationId="{EED58544-0320-4F11-9AE2-08709B4D2FBF}"/>
          </ac:grpSpMkLst>
        </pc:grpChg>
        <pc:grpChg chg="mod">
          <ac:chgData name="NAGEL Lukas" userId="d20a6c6c-3f16-4443-baa4-9abca4ee84dc" providerId="ADAL" clId="{0CE5F768-DD17-4FE4-9281-8FFB3526745C}" dt="2024-09-13T13:59:05.575" v="349"/>
          <ac:grpSpMkLst>
            <pc:docMk/>
            <pc:sldMk cId="2974588446" sldId="330"/>
            <ac:grpSpMk id="122" creationId="{8CCF54B7-33B4-4FCB-9A1A-3F30EB260889}"/>
          </ac:grpSpMkLst>
        </pc:grpChg>
        <pc:grpChg chg="add del mod">
          <ac:chgData name="NAGEL Lukas" userId="d20a6c6c-3f16-4443-baa4-9abca4ee84dc" providerId="ADAL" clId="{0CE5F768-DD17-4FE4-9281-8FFB3526745C}" dt="2024-09-13T13:59:11.211" v="350"/>
          <ac:grpSpMkLst>
            <pc:docMk/>
            <pc:sldMk cId="2974588446" sldId="330"/>
            <ac:grpSpMk id="128" creationId="{18F88EC9-B960-4930-B9E4-816067D4AC83}"/>
          </ac:grpSpMkLst>
        </pc:grpChg>
        <pc:grpChg chg="mod">
          <ac:chgData name="NAGEL Lukas" userId="d20a6c6c-3f16-4443-baa4-9abca4ee84dc" providerId="ADAL" clId="{0CE5F768-DD17-4FE4-9281-8FFB3526745C}" dt="2024-09-13T13:59:05.575" v="349"/>
          <ac:grpSpMkLst>
            <pc:docMk/>
            <pc:sldMk cId="2974588446" sldId="330"/>
            <ac:grpSpMk id="129" creationId="{830DF8FA-017E-4D18-93D7-8878A07178EE}"/>
          </ac:grpSpMkLst>
        </pc:grpChg>
        <pc:grpChg chg="add del mod">
          <ac:chgData name="NAGEL Lukas" userId="d20a6c6c-3f16-4443-baa4-9abca4ee84dc" providerId="ADAL" clId="{0CE5F768-DD17-4FE4-9281-8FFB3526745C}" dt="2024-09-13T13:59:58.588" v="352"/>
          <ac:grpSpMkLst>
            <pc:docMk/>
            <pc:sldMk cId="2974588446" sldId="330"/>
            <ac:grpSpMk id="135" creationId="{4845E1BA-E7E6-47C9-87DC-D189E88FBD6E}"/>
          </ac:grpSpMkLst>
        </pc:grpChg>
        <pc:grpChg chg="mod">
          <ac:chgData name="NAGEL Lukas" userId="d20a6c6c-3f16-4443-baa4-9abca4ee84dc" providerId="ADAL" clId="{0CE5F768-DD17-4FE4-9281-8FFB3526745C}" dt="2024-09-13T13:59:54.041" v="351"/>
          <ac:grpSpMkLst>
            <pc:docMk/>
            <pc:sldMk cId="2974588446" sldId="330"/>
            <ac:grpSpMk id="136" creationId="{F6D95D93-566C-41B5-AD20-9A4C7C50D150}"/>
          </ac:grpSpMkLst>
        </pc:grpChg>
        <pc:grpChg chg="add del mod">
          <ac:chgData name="NAGEL Lukas" userId="d20a6c6c-3f16-4443-baa4-9abca4ee84dc" providerId="ADAL" clId="{0CE5F768-DD17-4FE4-9281-8FFB3526745C}" dt="2024-09-13T13:59:58.588" v="352"/>
          <ac:grpSpMkLst>
            <pc:docMk/>
            <pc:sldMk cId="2974588446" sldId="330"/>
            <ac:grpSpMk id="142" creationId="{288107EF-41FB-4180-B5E6-41E9C9085A7D}"/>
          </ac:grpSpMkLst>
        </pc:grpChg>
        <pc:grpChg chg="mod">
          <ac:chgData name="NAGEL Lukas" userId="d20a6c6c-3f16-4443-baa4-9abca4ee84dc" providerId="ADAL" clId="{0CE5F768-DD17-4FE4-9281-8FFB3526745C}" dt="2024-09-13T13:59:54.041" v="351"/>
          <ac:grpSpMkLst>
            <pc:docMk/>
            <pc:sldMk cId="2974588446" sldId="330"/>
            <ac:grpSpMk id="143" creationId="{D952549B-D04A-4927-9C14-578D574A7C4A}"/>
          </ac:grpSpMkLst>
        </pc:grpChg>
        <pc:grpChg chg="add del mod">
          <ac:chgData name="NAGEL Lukas" userId="d20a6c6c-3f16-4443-baa4-9abca4ee84dc" providerId="ADAL" clId="{0CE5F768-DD17-4FE4-9281-8FFB3526745C}" dt="2024-09-13T13:59:58.588" v="352"/>
          <ac:grpSpMkLst>
            <pc:docMk/>
            <pc:sldMk cId="2974588446" sldId="330"/>
            <ac:grpSpMk id="149" creationId="{51A7BFB3-1D26-4E28-8083-DEA59E79FC36}"/>
          </ac:grpSpMkLst>
        </pc:grpChg>
        <pc:grpChg chg="mod">
          <ac:chgData name="NAGEL Lukas" userId="d20a6c6c-3f16-4443-baa4-9abca4ee84dc" providerId="ADAL" clId="{0CE5F768-DD17-4FE4-9281-8FFB3526745C}" dt="2024-09-13T13:59:54.041" v="351"/>
          <ac:grpSpMkLst>
            <pc:docMk/>
            <pc:sldMk cId="2974588446" sldId="330"/>
            <ac:grpSpMk id="150" creationId="{9A0F1094-53AE-4FA9-958D-0D767EA1F527}"/>
          </ac:grpSpMkLst>
        </pc:grpChg>
        <pc:grpChg chg="add del mod">
          <ac:chgData name="NAGEL Lukas" userId="d20a6c6c-3f16-4443-baa4-9abca4ee84dc" providerId="ADAL" clId="{0CE5F768-DD17-4FE4-9281-8FFB3526745C}" dt="2024-09-13T13:59:58.588" v="352"/>
          <ac:grpSpMkLst>
            <pc:docMk/>
            <pc:sldMk cId="2974588446" sldId="330"/>
            <ac:grpSpMk id="156" creationId="{A7DA965B-A9E6-4D2A-903F-5E523C7C2707}"/>
          </ac:grpSpMkLst>
        </pc:grpChg>
        <pc:grpChg chg="mod">
          <ac:chgData name="NAGEL Lukas" userId="d20a6c6c-3f16-4443-baa4-9abca4ee84dc" providerId="ADAL" clId="{0CE5F768-DD17-4FE4-9281-8FFB3526745C}" dt="2024-09-13T13:59:54.041" v="351"/>
          <ac:grpSpMkLst>
            <pc:docMk/>
            <pc:sldMk cId="2974588446" sldId="330"/>
            <ac:grpSpMk id="157" creationId="{EE50C29A-7082-4AB6-BB0E-06BFE65F2181}"/>
          </ac:grpSpMkLst>
        </pc:grpChg>
        <pc:picChg chg="del">
          <ac:chgData name="NAGEL Lukas" userId="d20a6c6c-3f16-4443-baa4-9abca4ee84dc" providerId="ADAL" clId="{0CE5F768-DD17-4FE4-9281-8FFB3526745C}" dt="2024-09-13T13:23:48.398" v="84" actId="478"/>
          <ac:picMkLst>
            <pc:docMk/>
            <pc:sldMk cId="2974588446" sldId="330"/>
            <ac:picMk id="4" creationId="{A5AB3F60-1DA0-4FEF-847B-CCB93D6508C9}"/>
          </ac:picMkLst>
        </pc:picChg>
        <pc:picChg chg="mod">
          <ac:chgData name="NAGEL Lukas" userId="d20a6c6c-3f16-4443-baa4-9abca4ee84dc" providerId="ADAL" clId="{0CE5F768-DD17-4FE4-9281-8FFB3526745C}" dt="2024-09-13T14:23:09.856" v="514" actId="1076"/>
          <ac:picMkLst>
            <pc:docMk/>
            <pc:sldMk cId="2974588446" sldId="330"/>
            <ac:picMk id="6" creationId="{BC0032C4-EDA6-4A1E-BA5C-F57CD3CDE1A1}"/>
          </ac:picMkLst>
        </pc:picChg>
        <pc:picChg chg="del">
          <ac:chgData name="NAGEL Lukas" userId="d20a6c6c-3f16-4443-baa4-9abca4ee84dc" providerId="ADAL" clId="{0CE5F768-DD17-4FE4-9281-8FFB3526745C}" dt="2024-09-13T13:23:48.398" v="84" actId="478"/>
          <ac:picMkLst>
            <pc:docMk/>
            <pc:sldMk cId="2974588446" sldId="330"/>
            <ac:picMk id="7" creationId="{5D4261E6-B181-4859-B55A-76E03461C46B}"/>
          </ac:picMkLst>
        </pc:picChg>
        <pc:picChg chg="del">
          <ac:chgData name="NAGEL Lukas" userId="d20a6c6c-3f16-4443-baa4-9abca4ee84dc" providerId="ADAL" clId="{0CE5F768-DD17-4FE4-9281-8FFB3526745C}" dt="2024-09-13T13:23:48.398" v="84" actId="478"/>
          <ac:picMkLst>
            <pc:docMk/>
            <pc:sldMk cId="2974588446" sldId="330"/>
            <ac:picMk id="11" creationId="{42DD9020-467A-417D-A053-60D02AA1725B}"/>
          </ac:picMkLst>
        </pc:picChg>
        <pc:picChg chg="del">
          <ac:chgData name="NAGEL Lukas" userId="d20a6c6c-3f16-4443-baa4-9abca4ee84dc" providerId="ADAL" clId="{0CE5F768-DD17-4FE4-9281-8FFB3526745C}" dt="2024-09-13T13:23:48.398" v="84" actId="478"/>
          <ac:picMkLst>
            <pc:docMk/>
            <pc:sldMk cId="2974588446" sldId="330"/>
            <ac:picMk id="54" creationId="{EAF41E7F-AE4B-4837-A16E-2860C04614C0}"/>
          </ac:picMkLst>
        </pc:picChg>
        <pc:picChg chg="mod">
          <ac:chgData name="NAGEL Lukas" userId="d20a6c6c-3f16-4443-baa4-9abca4ee84dc" providerId="ADAL" clId="{0CE5F768-DD17-4FE4-9281-8FFB3526745C}" dt="2024-09-13T14:02:53.853" v="367" actId="164"/>
          <ac:picMkLst>
            <pc:docMk/>
            <pc:sldMk cId="2974588446" sldId="330"/>
            <ac:picMk id="68" creationId="{EB83AD61-1B3E-40C1-9785-26B991BBA4D7}"/>
          </ac:picMkLst>
        </pc:picChg>
        <pc:picChg chg="mod">
          <ac:chgData name="NAGEL Lukas" userId="d20a6c6c-3f16-4443-baa4-9abca4ee84dc" providerId="ADAL" clId="{0CE5F768-DD17-4FE4-9281-8FFB3526745C}" dt="2024-09-13T14:02:53.853" v="367" actId="164"/>
          <ac:picMkLst>
            <pc:docMk/>
            <pc:sldMk cId="2974588446" sldId="330"/>
            <ac:picMk id="72" creationId="{44F910EF-06EC-45EE-BAE0-CEB05439C89A}"/>
          </ac:picMkLst>
        </pc:picChg>
        <pc:picChg chg="add mod ord">
          <ac:chgData name="NAGEL Lukas" userId="d20a6c6c-3f16-4443-baa4-9abca4ee84dc" providerId="ADAL" clId="{0CE5F768-DD17-4FE4-9281-8FFB3526745C}" dt="2024-09-13T13:23:52.937" v="87" actId="170"/>
          <ac:picMkLst>
            <pc:docMk/>
            <pc:sldMk cId="2974588446" sldId="330"/>
            <ac:picMk id="75" creationId="{1169DF11-4BC0-440F-BC3A-9499475A85CC}"/>
          </ac:picMkLst>
        </pc:picChg>
        <pc:picChg chg="add mod ord">
          <ac:chgData name="NAGEL Lukas" userId="d20a6c6c-3f16-4443-baa4-9abca4ee84dc" providerId="ADAL" clId="{0CE5F768-DD17-4FE4-9281-8FFB3526745C}" dt="2024-09-13T13:23:52.937" v="87" actId="170"/>
          <ac:picMkLst>
            <pc:docMk/>
            <pc:sldMk cId="2974588446" sldId="330"/>
            <ac:picMk id="76" creationId="{2593BB2D-B553-4EA8-9800-E4EA04835457}"/>
          </ac:picMkLst>
        </pc:picChg>
        <pc:picChg chg="add mod ord">
          <ac:chgData name="NAGEL Lukas" userId="d20a6c6c-3f16-4443-baa4-9abca4ee84dc" providerId="ADAL" clId="{0CE5F768-DD17-4FE4-9281-8FFB3526745C}" dt="2024-09-13T13:23:52.937" v="87" actId="170"/>
          <ac:picMkLst>
            <pc:docMk/>
            <pc:sldMk cId="2974588446" sldId="330"/>
            <ac:picMk id="77" creationId="{352CF47A-A7A3-46FD-A646-0E306A31DE55}"/>
          </ac:picMkLst>
        </pc:picChg>
        <pc:picChg chg="add mod ord">
          <ac:chgData name="NAGEL Lukas" userId="d20a6c6c-3f16-4443-baa4-9abca4ee84dc" providerId="ADAL" clId="{0CE5F768-DD17-4FE4-9281-8FFB3526745C}" dt="2024-09-13T13:23:52.937" v="87" actId="170"/>
          <ac:picMkLst>
            <pc:docMk/>
            <pc:sldMk cId="2974588446" sldId="330"/>
            <ac:picMk id="78" creationId="{FDB48965-89EC-43F0-88B5-5BE8992AA725}"/>
          </ac:picMkLst>
        </pc:picChg>
        <pc:picChg chg="mod">
          <ac:chgData name="NAGEL Lukas" userId="d20a6c6c-3f16-4443-baa4-9abca4ee84dc" providerId="ADAL" clId="{0CE5F768-DD17-4FE4-9281-8FFB3526745C}" dt="2024-09-13T13:55:48.824" v="338"/>
          <ac:picMkLst>
            <pc:docMk/>
            <pc:sldMk cId="2974588446" sldId="330"/>
            <ac:picMk id="81" creationId="{77B12F6B-9621-42D3-9636-58E6B7DEE38A}"/>
          </ac:picMkLst>
        </pc:picChg>
        <pc:picChg chg="mod">
          <ac:chgData name="NAGEL Lukas" userId="d20a6c6c-3f16-4443-baa4-9abca4ee84dc" providerId="ADAL" clId="{0CE5F768-DD17-4FE4-9281-8FFB3526745C}" dt="2024-09-13T13:55:48.824" v="338"/>
          <ac:picMkLst>
            <pc:docMk/>
            <pc:sldMk cId="2974588446" sldId="330"/>
            <ac:picMk id="82" creationId="{7F523DBC-7DEB-41F9-B911-A9DB2DC00C3B}"/>
          </ac:picMkLst>
        </pc:picChg>
        <pc:picChg chg="mod">
          <ac:chgData name="NAGEL Lukas" userId="d20a6c6c-3f16-4443-baa4-9abca4ee84dc" providerId="ADAL" clId="{0CE5F768-DD17-4FE4-9281-8FFB3526745C}" dt="2024-09-13T13:55:48.824" v="338"/>
          <ac:picMkLst>
            <pc:docMk/>
            <pc:sldMk cId="2974588446" sldId="330"/>
            <ac:picMk id="83" creationId="{D2227C7D-A7F1-4F79-8A63-A183ABFEEFF9}"/>
          </ac:picMkLst>
        </pc:picChg>
        <pc:picChg chg="mod">
          <ac:chgData name="NAGEL Lukas" userId="d20a6c6c-3f16-4443-baa4-9abca4ee84dc" providerId="ADAL" clId="{0CE5F768-DD17-4FE4-9281-8FFB3526745C}" dt="2024-09-13T13:55:48.824" v="338"/>
          <ac:picMkLst>
            <pc:docMk/>
            <pc:sldMk cId="2974588446" sldId="330"/>
            <ac:picMk id="84" creationId="{B4E0D8EE-4A11-4238-ADCC-DFAF9633F5B4}"/>
          </ac:picMkLst>
        </pc:picChg>
        <pc:picChg chg="mod">
          <ac:chgData name="NAGEL Lukas" userId="d20a6c6c-3f16-4443-baa4-9abca4ee84dc" providerId="ADAL" clId="{0CE5F768-DD17-4FE4-9281-8FFB3526745C}" dt="2024-09-13T13:55:48.824" v="338"/>
          <ac:picMkLst>
            <pc:docMk/>
            <pc:sldMk cId="2974588446" sldId="330"/>
            <ac:picMk id="85" creationId="{E2701E90-BCA4-4BE7-88DC-99055AED32EA}"/>
          </ac:picMkLst>
        </pc:picChg>
        <pc:picChg chg="mod">
          <ac:chgData name="NAGEL Lukas" userId="d20a6c6c-3f16-4443-baa4-9abca4ee84dc" providerId="ADAL" clId="{0CE5F768-DD17-4FE4-9281-8FFB3526745C}" dt="2024-09-13T13:55:48.824" v="338"/>
          <ac:picMkLst>
            <pc:docMk/>
            <pc:sldMk cId="2974588446" sldId="330"/>
            <ac:picMk id="88" creationId="{11697E7C-84AD-4713-BAD1-AFCBC9576C77}"/>
          </ac:picMkLst>
        </pc:picChg>
        <pc:picChg chg="mod">
          <ac:chgData name="NAGEL Lukas" userId="d20a6c6c-3f16-4443-baa4-9abca4ee84dc" providerId="ADAL" clId="{0CE5F768-DD17-4FE4-9281-8FFB3526745C}" dt="2024-09-13T13:55:48.824" v="338"/>
          <ac:picMkLst>
            <pc:docMk/>
            <pc:sldMk cId="2974588446" sldId="330"/>
            <ac:picMk id="89" creationId="{E074B080-448E-42F3-88A5-2A77DCFB0BC4}"/>
          </ac:picMkLst>
        </pc:picChg>
        <pc:picChg chg="mod">
          <ac:chgData name="NAGEL Lukas" userId="d20a6c6c-3f16-4443-baa4-9abca4ee84dc" providerId="ADAL" clId="{0CE5F768-DD17-4FE4-9281-8FFB3526745C}" dt="2024-09-13T13:55:48.824" v="338"/>
          <ac:picMkLst>
            <pc:docMk/>
            <pc:sldMk cId="2974588446" sldId="330"/>
            <ac:picMk id="90" creationId="{CA3A8309-14EB-441C-8FC2-DC79DC65B383}"/>
          </ac:picMkLst>
        </pc:picChg>
        <pc:picChg chg="mod">
          <ac:chgData name="NAGEL Lukas" userId="d20a6c6c-3f16-4443-baa4-9abca4ee84dc" providerId="ADAL" clId="{0CE5F768-DD17-4FE4-9281-8FFB3526745C}" dt="2024-09-13T13:55:48.824" v="338"/>
          <ac:picMkLst>
            <pc:docMk/>
            <pc:sldMk cId="2974588446" sldId="330"/>
            <ac:picMk id="91" creationId="{2D521D34-8EAD-480A-87F3-EF8431E79FD3}"/>
          </ac:picMkLst>
        </pc:picChg>
        <pc:picChg chg="mod">
          <ac:chgData name="NAGEL Lukas" userId="d20a6c6c-3f16-4443-baa4-9abca4ee84dc" providerId="ADAL" clId="{0CE5F768-DD17-4FE4-9281-8FFB3526745C}" dt="2024-09-13T13:55:48.824" v="338"/>
          <ac:picMkLst>
            <pc:docMk/>
            <pc:sldMk cId="2974588446" sldId="330"/>
            <ac:picMk id="92" creationId="{FB8B61E0-1BD7-4648-B1FE-559EC39442C9}"/>
          </ac:picMkLst>
        </pc:picChg>
        <pc:picChg chg="mod">
          <ac:chgData name="NAGEL Lukas" userId="d20a6c6c-3f16-4443-baa4-9abca4ee84dc" providerId="ADAL" clId="{0CE5F768-DD17-4FE4-9281-8FFB3526745C}" dt="2024-09-13T13:55:48.824" v="338"/>
          <ac:picMkLst>
            <pc:docMk/>
            <pc:sldMk cId="2974588446" sldId="330"/>
            <ac:picMk id="95" creationId="{553DD4EB-E6DC-4F0E-884D-9CC1030C76CA}"/>
          </ac:picMkLst>
        </pc:picChg>
        <pc:picChg chg="mod">
          <ac:chgData name="NAGEL Lukas" userId="d20a6c6c-3f16-4443-baa4-9abca4ee84dc" providerId="ADAL" clId="{0CE5F768-DD17-4FE4-9281-8FFB3526745C}" dt="2024-09-13T13:55:48.824" v="338"/>
          <ac:picMkLst>
            <pc:docMk/>
            <pc:sldMk cId="2974588446" sldId="330"/>
            <ac:picMk id="96" creationId="{52EC419A-8456-4E27-93C2-25BF1D5C8E3C}"/>
          </ac:picMkLst>
        </pc:picChg>
        <pc:picChg chg="mod">
          <ac:chgData name="NAGEL Lukas" userId="d20a6c6c-3f16-4443-baa4-9abca4ee84dc" providerId="ADAL" clId="{0CE5F768-DD17-4FE4-9281-8FFB3526745C}" dt="2024-09-13T13:55:48.824" v="338"/>
          <ac:picMkLst>
            <pc:docMk/>
            <pc:sldMk cId="2974588446" sldId="330"/>
            <ac:picMk id="97" creationId="{A75D0283-1A1F-4F9A-A19E-3A73C260099D}"/>
          </ac:picMkLst>
        </pc:picChg>
        <pc:picChg chg="mod">
          <ac:chgData name="NAGEL Lukas" userId="d20a6c6c-3f16-4443-baa4-9abca4ee84dc" providerId="ADAL" clId="{0CE5F768-DD17-4FE4-9281-8FFB3526745C}" dt="2024-09-13T13:55:48.824" v="338"/>
          <ac:picMkLst>
            <pc:docMk/>
            <pc:sldMk cId="2974588446" sldId="330"/>
            <ac:picMk id="98" creationId="{AE845BB3-01BD-4290-A11B-72BEC4D57FA2}"/>
          </ac:picMkLst>
        </pc:picChg>
        <pc:picChg chg="mod">
          <ac:chgData name="NAGEL Lukas" userId="d20a6c6c-3f16-4443-baa4-9abca4ee84dc" providerId="ADAL" clId="{0CE5F768-DD17-4FE4-9281-8FFB3526745C}" dt="2024-09-13T13:55:48.824" v="338"/>
          <ac:picMkLst>
            <pc:docMk/>
            <pc:sldMk cId="2974588446" sldId="330"/>
            <ac:picMk id="99" creationId="{53773123-5318-46C4-8F88-4CF65C3738DC}"/>
          </ac:picMkLst>
        </pc:picChg>
        <pc:picChg chg="mod">
          <ac:chgData name="NAGEL Lukas" userId="d20a6c6c-3f16-4443-baa4-9abca4ee84dc" providerId="ADAL" clId="{0CE5F768-DD17-4FE4-9281-8FFB3526745C}" dt="2024-09-13T13:55:48.824" v="338"/>
          <ac:picMkLst>
            <pc:docMk/>
            <pc:sldMk cId="2974588446" sldId="330"/>
            <ac:picMk id="102" creationId="{6BA591BF-76B5-43FD-8222-DA8633EF3A71}"/>
          </ac:picMkLst>
        </pc:picChg>
        <pc:picChg chg="mod">
          <ac:chgData name="NAGEL Lukas" userId="d20a6c6c-3f16-4443-baa4-9abca4ee84dc" providerId="ADAL" clId="{0CE5F768-DD17-4FE4-9281-8FFB3526745C}" dt="2024-09-13T13:55:48.824" v="338"/>
          <ac:picMkLst>
            <pc:docMk/>
            <pc:sldMk cId="2974588446" sldId="330"/>
            <ac:picMk id="103" creationId="{40FFFE2F-D748-4694-AB35-27E33F4D4F9E}"/>
          </ac:picMkLst>
        </pc:picChg>
        <pc:picChg chg="mod">
          <ac:chgData name="NAGEL Lukas" userId="d20a6c6c-3f16-4443-baa4-9abca4ee84dc" providerId="ADAL" clId="{0CE5F768-DD17-4FE4-9281-8FFB3526745C}" dt="2024-09-13T13:55:48.824" v="338"/>
          <ac:picMkLst>
            <pc:docMk/>
            <pc:sldMk cId="2974588446" sldId="330"/>
            <ac:picMk id="104" creationId="{D2777840-4768-4F43-BDB0-ECA782160CE2}"/>
          </ac:picMkLst>
        </pc:picChg>
        <pc:picChg chg="mod">
          <ac:chgData name="NAGEL Lukas" userId="d20a6c6c-3f16-4443-baa4-9abca4ee84dc" providerId="ADAL" clId="{0CE5F768-DD17-4FE4-9281-8FFB3526745C}" dt="2024-09-13T13:55:48.824" v="338"/>
          <ac:picMkLst>
            <pc:docMk/>
            <pc:sldMk cId="2974588446" sldId="330"/>
            <ac:picMk id="105" creationId="{5154ED30-D544-4BE4-8E92-2AF8A986481A}"/>
          </ac:picMkLst>
        </pc:picChg>
        <pc:picChg chg="mod">
          <ac:chgData name="NAGEL Lukas" userId="d20a6c6c-3f16-4443-baa4-9abca4ee84dc" providerId="ADAL" clId="{0CE5F768-DD17-4FE4-9281-8FFB3526745C}" dt="2024-09-13T13:55:48.824" v="338"/>
          <ac:picMkLst>
            <pc:docMk/>
            <pc:sldMk cId="2974588446" sldId="330"/>
            <ac:picMk id="106" creationId="{55C9E91F-E56C-4246-AB76-D70D32896394}"/>
          </ac:picMkLst>
        </pc:picChg>
        <pc:picChg chg="mod">
          <ac:chgData name="NAGEL Lukas" userId="d20a6c6c-3f16-4443-baa4-9abca4ee84dc" providerId="ADAL" clId="{0CE5F768-DD17-4FE4-9281-8FFB3526745C}" dt="2024-09-13T13:59:05.575" v="349"/>
          <ac:picMkLst>
            <pc:docMk/>
            <pc:sldMk cId="2974588446" sldId="330"/>
            <ac:picMk id="109" creationId="{5937C960-E930-4D99-B39E-44AB8C283F69}"/>
          </ac:picMkLst>
        </pc:picChg>
        <pc:picChg chg="mod">
          <ac:chgData name="NAGEL Lukas" userId="d20a6c6c-3f16-4443-baa4-9abca4ee84dc" providerId="ADAL" clId="{0CE5F768-DD17-4FE4-9281-8FFB3526745C}" dt="2024-09-13T13:59:05.575" v="349"/>
          <ac:picMkLst>
            <pc:docMk/>
            <pc:sldMk cId="2974588446" sldId="330"/>
            <ac:picMk id="110" creationId="{0BEECD00-9C37-4593-B169-8D84307EEB0F}"/>
          </ac:picMkLst>
        </pc:picChg>
        <pc:picChg chg="mod">
          <ac:chgData name="NAGEL Lukas" userId="d20a6c6c-3f16-4443-baa4-9abca4ee84dc" providerId="ADAL" clId="{0CE5F768-DD17-4FE4-9281-8FFB3526745C}" dt="2024-09-13T13:59:05.575" v="349"/>
          <ac:picMkLst>
            <pc:docMk/>
            <pc:sldMk cId="2974588446" sldId="330"/>
            <ac:picMk id="111" creationId="{CFB853A1-8D84-4172-AE7F-ECBF87570876}"/>
          </ac:picMkLst>
        </pc:picChg>
        <pc:picChg chg="mod">
          <ac:chgData name="NAGEL Lukas" userId="d20a6c6c-3f16-4443-baa4-9abca4ee84dc" providerId="ADAL" clId="{0CE5F768-DD17-4FE4-9281-8FFB3526745C}" dt="2024-09-13T13:59:05.575" v="349"/>
          <ac:picMkLst>
            <pc:docMk/>
            <pc:sldMk cId="2974588446" sldId="330"/>
            <ac:picMk id="112" creationId="{996235B0-6FA1-47D8-9E2E-468FC0B90D2A}"/>
          </ac:picMkLst>
        </pc:picChg>
        <pc:picChg chg="mod">
          <ac:chgData name="NAGEL Lukas" userId="d20a6c6c-3f16-4443-baa4-9abca4ee84dc" providerId="ADAL" clId="{0CE5F768-DD17-4FE4-9281-8FFB3526745C}" dt="2024-09-13T13:59:05.575" v="349"/>
          <ac:picMkLst>
            <pc:docMk/>
            <pc:sldMk cId="2974588446" sldId="330"/>
            <ac:picMk id="113" creationId="{D797E20C-4B10-4E04-A4D1-A324CAECE06A}"/>
          </ac:picMkLst>
        </pc:picChg>
        <pc:picChg chg="mod">
          <ac:chgData name="NAGEL Lukas" userId="d20a6c6c-3f16-4443-baa4-9abca4ee84dc" providerId="ADAL" clId="{0CE5F768-DD17-4FE4-9281-8FFB3526745C}" dt="2024-09-13T13:59:05.575" v="349"/>
          <ac:picMkLst>
            <pc:docMk/>
            <pc:sldMk cId="2974588446" sldId="330"/>
            <ac:picMk id="116" creationId="{679BA30B-7295-4477-93D1-ADF51491856B}"/>
          </ac:picMkLst>
        </pc:picChg>
        <pc:picChg chg="mod">
          <ac:chgData name="NAGEL Lukas" userId="d20a6c6c-3f16-4443-baa4-9abca4ee84dc" providerId="ADAL" clId="{0CE5F768-DD17-4FE4-9281-8FFB3526745C}" dt="2024-09-13T13:59:05.575" v="349"/>
          <ac:picMkLst>
            <pc:docMk/>
            <pc:sldMk cId="2974588446" sldId="330"/>
            <ac:picMk id="117" creationId="{009A7A4A-305A-4AB7-B570-D98972F50980}"/>
          </ac:picMkLst>
        </pc:picChg>
        <pc:picChg chg="mod">
          <ac:chgData name="NAGEL Lukas" userId="d20a6c6c-3f16-4443-baa4-9abca4ee84dc" providerId="ADAL" clId="{0CE5F768-DD17-4FE4-9281-8FFB3526745C}" dt="2024-09-13T13:59:05.575" v="349"/>
          <ac:picMkLst>
            <pc:docMk/>
            <pc:sldMk cId="2974588446" sldId="330"/>
            <ac:picMk id="118" creationId="{61CCC928-4613-48B0-BEFA-9F853040C917}"/>
          </ac:picMkLst>
        </pc:picChg>
        <pc:picChg chg="mod">
          <ac:chgData name="NAGEL Lukas" userId="d20a6c6c-3f16-4443-baa4-9abca4ee84dc" providerId="ADAL" clId="{0CE5F768-DD17-4FE4-9281-8FFB3526745C}" dt="2024-09-13T13:59:05.575" v="349"/>
          <ac:picMkLst>
            <pc:docMk/>
            <pc:sldMk cId="2974588446" sldId="330"/>
            <ac:picMk id="119" creationId="{C87B5C7E-AC8C-426C-976E-1B21007179C9}"/>
          </ac:picMkLst>
        </pc:picChg>
        <pc:picChg chg="mod">
          <ac:chgData name="NAGEL Lukas" userId="d20a6c6c-3f16-4443-baa4-9abca4ee84dc" providerId="ADAL" clId="{0CE5F768-DD17-4FE4-9281-8FFB3526745C}" dt="2024-09-13T13:59:05.575" v="349"/>
          <ac:picMkLst>
            <pc:docMk/>
            <pc:sldMk cId="2974588446" sldId="330"/>
            <ac:picMk id="120" creationId="{537A341B-AA35-492A-B53A-2324EB687A0F}"/>
          </ac:picMkLst>
        </pc:picChg>
        <pc:picChg chg="mod">
          <ac:chgData name="NAGEL Lukas" userId="d20a6c6c-3f16-4443-baa4-9abca4ee84dc" providerId="ADAL" clId="{0CE5F768-DD17-4FE4-9281-8FFB3526745C}" dt="2024-09-13T13:59:05.575" v="349"/>
          <ac:picMkLst>
            <pc:docMk/>
            <pc:sldMk cId="2974588446" sldId="330"/>
            <ac:picMk id="123" creationId="{C89CFFF0-8D67-4D0F-B048-55696DF7C2A1}"/>
          </ac:picMkLst>
        </pc:picChg>
        <pc:picChg chg="mod">
          <ac:chgData name="NAGEL Lukas" userId="d20a6c6c-3f16-4443-baa4-9abca4ee84dc" providerId="ADAL" clId="{0CE5F768-DD17-4FE4-9281-8FFB3526745C}" dt="2024-09-13T13:59:05.575" v="349"/>
          <ac:picMkLst>
            <pc:docMk/>
            <pc:sldMk cId="2974588446" sldId="330"/>
            <ac:picMk id="124" creationId="{D9AAA9D0-309E-4501-88D6-C29A59CB6CC9}"/>
          </ac:picMkLst>
        </pc:picChg>
        <pc:picChg chg="mod">
          <ac:chgData name="NAGEL Lukas" userId="d20a6c6c-3f16-4443-baa4-9abca4ee84dc" providerId="ADAL" clId="{0CE5F768-DD17-4FE4-9281-8FFB3526745C}" dt="2024-09-13T13:59:05.575" v="349"/>
          <ac:picMkLst>
            <pc:docMk/>
            <pc:sldMk cId="2974588446" sldId="330"/>
            <ac:picMk id="125" creationId="{51B7D096-BEC9-422F-A49C-47939C0C1CCB}"/>
          </ac:picMkLst>
        </pc:picChg>
        <pc:picChg chg="mod">
          <ac:chgData name="NAGEL Lukas" userId="d20a6c6c-3f16-4443-baa4-9abca4ee84dc" providerId="ADAL" clId="{0CE5F768-DD17-4FE4-9281-8FFB3526745C}" dt="2024-09-13T13:59:05.575" v="349"/>
          <ac:picMkLst>
            <pc:docMk/>
            <pc:sldMk cId="2974588446" sldId="330"/>
            <ac:picMk id="126" creationId="{5B46FFC7-B127-4278-A000-AB041E85D60B}"/>
          </ac:picMkLst>
        </pc:picChg>
        <pc:picChg chg="mod">
          <ac:chgData name="NAGEL Lukas" userId="d20a6c6c-3f16-4443-baa4-9abca4ee84dc" providerId="ADAL" clId="{0CE5F768-DD17-4FE4-9281-8FFB3526745C}" dt="2024-09-13T13:59:05.575" v="349"/>
          <ac:picMkLst>
            <pc:docMk/>
            <pc:sldMk cId="2974588446" sldId="330"/>
            <ac:picMk id="127" creationId="{5727B827-5D18-40E3-9525-86063C9A59A1}"/>
          </ac:picMkLst>
        </pc:picChg>
        <pc:picChg chg="mod">
          <ac:chgData name="NAGEL Lukas" userId="d20a6c6c-3f16-4443-baa4-9abca4ee84dc" providerId="ADAL" clId="{0CE5F768-DD17-4FE4-9281-8FFB3526745C}" dt="2024-09-13T13:59:05.575" v="349"/>
          <ac:picMkLst>
            <pc:docMk/>
            <pc:sldMk cId="2974588446" sldId="330"/>
            <ac:picMk id="130" creationId="{483BCB63-0BD2-4645-BAE1-3B57E03D89D4}"/>
          </ac:picMkLst>
        </pc:picChg>
        <pc:picChg chg="mod">
          <ac:chgData name="NAGEL Lukas" userId="d20a6c6c-3f16-4443-baa4-9abca4ee84dc" providerId="ADAL" clId="{0CE5F768-DD17-4FE4-9281-8FFB3526745C}" dt="2024-09-13T13:59:05.575" v="349"/>
          <ac:picMkLst>
            <pc:docMk/>
            <pc:sldMk cId="2974588446" sldId="330"/>
            <ac:picMk id="131" creationId="{C5726910-3764-463B-A286-F0662E78DAD8}"/>
          </ac:picMkLst>
        </pc:picChg>
        <pc:picChg chg="mod">
          <ac:chgData name="NAGEL Lukas" userId="d20a6c6c-3f16-4443-baa4-9abca4ee84dc" providerId="ADAL" clId="{0CE5F768-DD17-4FE4-9281-8FFB3526745C}" dt="2024-09-13T13:59:05.575" v="349"/>
          <ac:picMkLst>
            <pc:docMk/>
            <pc:sldMk cId="2974588446" sldId="330"/>
            <ac:picMk id="132" creationId="{5E6593D3-1315-48F1-ACC2-4EBECC3834F2}"/>
          </ac:picMkLst>
        </pc:picChg>
        <pc:picChg chg="mod">
          <ac:chgData name="NAGEL Lukas" userId="d20a6c6c-3f16-4443-baa4-9abca4ee84dc" providerId="ADAL" clId="{0CE5F768-DD17-4FE4-9281-8FFB3526745C}" dt="2024-09-13T13:59:05.575" v="349"/>
          <ac:picMkLst>
            <pc:docMk/>
            <pc:sldMk cId="2974588446" sldId="330"/>
            <ac:picMk id="133" creationId="{CBE44E4D-8FCF-41BD-B586-A49A899FA239}"/>
          </ac:picMkLst>
        </pc:picChg>
        <pc:picChg chg="mod">
          <ac:chgData name="NAGEL Lukas" userId="d20a6c6c-3f16-4443-baa4-9abca4ee84dc" providerId="ADAL" clId="{0CE5F768-DD17-4FE4-9281-8FFB3526745C}" dt="2024-09-13T13:59:05.575" v="349"/>
          <ac:picMkLst>
            <pc:docMk/>
            <pc:sldMk cId="2974588446" sldId="330"/>
            <ac:picMk id="134" creationId="{CA1D57F0-AFD8-416A-920C-09709CF05833}"/>
          </ac:picMkLst>
        </pc:picChg>
        <pc:picChg chg="mod">
          <ac:chgData name="NAGEL Lukas" userId="d20a6c6c-3f16-4443-baa4-9abca4ee84dc" providerId="ADAL" clId="{0CE5F768-DD17-4FE4-9281-8FFB3526745C}" dt="2024-09-13T13:59:54.041" v="351"/>
          <ac:picMkLst>
            <pc:docMk/>
            <pc:sldMk cId="2974588446" sldId="330"/>
            <ac:picMk id="137" creationId="{CC5156AB-A77D-4F3A-ACDB-ADAC1CA6451C}"/>
          </ac:picMkLst>
        </pc:picChg>
        <pc:picChg chg="mod">
          <ac:chgData name="NAGEL Lukas" userId="d20a6c6c-3f16-4443-baa4-9abca4ee84dc" providerId="ADAL" clId="{0CE5F768-DD17-4FE4-9281-8FFB3526745C}" dt="2024-09-13T13:59:54.041" v="351"/>
          <ac:picMkLst>
            <pc:docMk/>
            <pc:sldMk cId="2974588446" sldId="330"/>
            <ac:picMk id="138" creationId="{C0652968-86D3-4000-81BA-8A2E89454F0E}"/>
          </ac:picMkLst>
        </pc:picChg>
        <pc:picChg chg="mod">
          <ac:chgData name="NAGEL Lukas" userId="d20a6c6c-3f16-4443-baa4-9abca4ee84dc" providerId="ADAL" clId="{0CE5F768-DD17-4FE4-9281-8FFB3526745C}" dt="2024-09-13T13:59:54.041" v="351"/>
          <ac:picMkLst>
            <pc:docMk/>
            <pc:sldMk cId="2974588446" sldId="330"/>
            <ac:picMk id="139" creationId="{31C6D534-A9B1-437D-A3AC-E01BB9B188CB}"/>
          </ac:picMkLst>
        </pc:picChg>
        <pc:picChg chg="mod">
          <ac:chgData name="NAGEL Lukas" userId="d20a6c6c-3f16-4443-baa4-9abca4ee84dc" providerId="ADAL" clId="{0CE5F768-DD17-4FE4-9281-8FFB3526745C}" dt="2024-09-13T13:59:54.041" v="351"/>
          <ac:picMkLst>
            <pc:docMk/>
            <pc:sldMk cId="2974588446" sldId="330"/>
            <ac:picMk id="140" creationId="{79116BE3-AC9D-48AF-9B3B-1EB74A5B1BE0}"/>
          </ac:picMkLst>
        </pc:picChg>
        <pc:picChg chg="mod">
          <ac:chgData name="NAGEL Lukas" userId="d20a6c6c-3f16-4443-baa4-9abca4ee84dc" providerId="ADAL" clId="{0CE5F768-DD17-4FE4-9281-8FFB3526745C}" dt="2024-09-13T13:59:54.041" v="351"/>
          <ac:picMkLst>
            <pc:docMk/>
            <pc:sldMk cId="2974588446" sldId="330"/>
            <ac:picMk id="141" creationId="{911EE3C8-9292-476F-8EDD-57CCB4F26585}"/>
          </ac:picMkLst>
        </pc:picChg>
        <pc:picChg chg="mod">
          <ac:chgData name="NAGEL Lukas" userId="d20a6c6c-3f16-4443-baa4-9abca4ee84dc" providerId="ADAL" clId="{0CE5F768-DD17-4FE4-9281-8FFB3526745C}" dt="2024-09-13T13:59:54.041" v="351"/>
          <ac:picMkLst>
            <pc:docMk/>
            <pc:sldMk cId="2974588446" sldId="330"/>
            <ac:picMk id="144" creationId="{DA84254B-AA7E-4CA5-906B-A3F0907F6932}"/>
          </ac:picMkLst>
        </pc:picChg>
        <pc:picChg chg="mod">
          <ac:chgData name="NAGEL Lukas" userId="d20a6c6c-3f16-4443-baa4-9abca4ee84dc" providerId="ADAL" clId="{0CE5F768-DD17-4FE4-9281-8FFB3526745C}" dt="2024-09-13T13:59:54.041" v="351"/>
          <ac:picMkLst>
            <pc:docMk/>
            <pc:sldMk cId="2974588446" sldId="330"/>
            <ac:picMk id="145" creationId="{2A1FF40F-230A-45B2-A8EB-782454D06746}"/>
          </ac:picMkLst>
        </pc:picChg>
        <pc:picChg chg="mod">
          <ac:chgData name="NAGEL Lukas" userId="d20a6c6c-3f16-4443-baa4-9abca4ee84dc" providerId="ADAL" clId="{0CE5F768-DD17-4FE4-9281-8FFB3526745C}" dt="2024-09-13T13:59:54.041" v="351"/>
          <ac:picMkLst>
            <pc:docMk/>
            <pc:sldMk cId="2974588446" sldId="330"/>
            <ac:picMk id="146" creationId="{D767799A-26FB-4534-B331-2C8777C95D6D}"/>
          </ac:picMkLst>
        </pc:picChg>
        <pc:picChg chg="mod">
          <ac:chgData name="NAGEL Lukas" userId="d20a6c6c-3f16-4443-baa4-9abca4ee84dc" providerId="ADAL" clId="{0CE5F768-DD17-4FE4-9281-8FFB3526745C}" dt="2024-09-13T13:59:54.041" v="351"/>
          <ac:picMkLst>
            <pc:docMk/>
            <pc:sldMk cId="2974588446" sldId="330"/>
            <ac:picMk id="147" creationId="{AA03078F-A916-4FD3-BD9B-BFC33980A49C}"/>
          </ac:picMkLst>
        </pc:picChg>
        <pc:picChg chg="mod">
          <ac:chgData name="NAGEL Lukas" userId="d20a6c6c-3f16-4443-baa4-9abca4ee84dc" providerId="ADAL" clId="{0CE5F768-DD17-4FE4-9281-8FFB3526745C}" dt="2024-09-13T13:59:54.041" v="351"/>
          <ac:picMkLst>
            <pc:docMk/>
            <pc:sldMk cId="2974588446" sldId="330"/>
            <ac:picMk id="148" creationId="{417DB292-BCEC-4801-BBF4-1001BEC51D9D}"/>
          </ac:picMkLst>
        </pc:picChg>
        <pc:picChg chg="mod">
          <ac:chgData name="NAGEL Lukas" userId="d20a6c6c-3f16-4443-baa4-9abca4ee84dc" providerId="ADAL" clId="{0CE5F768-DD17-4FE4-9281-8FFB3526745C}" dt="2024-09-13T13:59:54.041" v="351"/>
          <ac:picMkLst>
            <pc:docMk/>
            <pc:sldMk cId="2974588446" sldId="330"/>
            <ac:picMk id="151" creationId="{09FED2B5-3348-4470-BA78-629574A76569}"/>
          </ac:picMkLst>
        </pc:picChg>
        <pc:picChg chg="mod">
          <ac:chgData name="NAGEL Lukas" userId="d20a6c6c-3f16-4443-baa4-9abca4ee84dc" providerId="ADAL" clId="{0CE5F768-DD17-4FE4-9281-8FFB3526745C}" dt="2024-09-13T13:59:54.041" v="351"/>
          <ac:picMkLst>
            <pc:docMk/>
            <pc:sldMk cId="2974588446" sldId="330"/>
            <ac:picMk id="152" creationId="{75B26E60-5CF9-4D1D-AF8E-ED53536BB3ED}"/>
          </ac:picMkLst>
        </pc:picChg>
        <pc:picChg chg="mod">
          <ac:chgData name="NAGEL Lukas" userId="d20a6c6c-3f16-4443-baa4-9abca4ee84dc" providerId="ADAL" clId="{0CE5F768-DD17-4FE4-9281-8FFB3526745C}" dt="2024-09-13T13:59:54.041" v="351"/>
          <ac:picMkLst>
            <pc:docMk/>
            <pc:sldMk cId="2974588446" sldId="330"/>
            <ac:picMk id="153" creationId="{6808EEC6-0D06-408B-A2DF-6D861D0D5C37}"/>
          </ac:picMkLst>
        </pc:picChg>
        <pc:picChg chg="mod">
          <ac:chgData name="NAGEL Lukas" userId="d20a6c6c-3f16-4443-baa4-9abca4ee84dc" providerId="ADAL" clId="{0CE5F768-DD17-4FE4-9281-8FFB3526745C}" dt="2024-09-13T13:59:54.041" v="351"/>
          <ac:picMkLst>
            <pc:docMk/>
            <pc:sldMk cId="2974588446" sldId="330"/>
            <ac:picMk id="154" creationId="{7C61A2F5-6A79-4082-9E80-962330150842}"/>
          </ac:picMkLst>
        </pc:picChg>
        <pc:picChg chg="mod">
          <ac:chgData name="NAGEL Lukas" userId="d20a6c6c-3f16-4443-baa4-9abca4ee84dc" providerId="ADAL" clId="{0CE5F768-DD17-4FE4-9281-8FFB3526745C}" dt="2024-09-13T13:59:54.041" v="351"/>
          <ac:picMkLst>
            <pc:docMk/>
            <pc:sldMk cId="2974588446" sldId="330"/>
            <ac:picMk id="155" creationId="{765B1F6C-48C6-42F6-B893-792B81E52E89}"/>
          </ac:picMkLst>
        </pc:picChg>
        <pc:picChg chg="mod">
          <ac:chgData name="NAGEL Lukas" userId="d20a6c6c-3f16-4443-baa4-9abca4ee84dc" providerId="ADAL" clId="{0CE5F768-DD17-4FE4-9281-8FFB3526745C}" dt="2024-09-13T13:59:54.041" v="351"/>
          <ac:picMkLst>
            <pc:docMk/>
            <pc:sldMk cId="2974588446" sldId="330"/>
            <ac:picMk id="158" creationId="{9FD8479A-AF1E-49D7-9F6E-135B1D2F74B8}"/>
          </ac:picMkLst>
        </pc:picChg>
        <pc:picChg chg="mod">
          <ac:chgData name="NAGEL Lukas" userId="d20a6c6c-3f16-4443-baa4-9abca4ee84dc" providerId="ADAL" clId="{0CE5F768-DD17-4FE4-9281-8FFB3526745C}" dt="2024-09-13T13:59:54.041" v="351"/>
          <ac:picMkLst>
            <pc:docMk/>
            <pc:sldMk cId="2974588446" sldId="330"/>
            <ac:picMk id="159" creationId="{E9BF1417-66A4-4770-B94F-0F77A671F102}"/>
          </ac:picMkLst>
        </pc:picChg>
        <pc:picChg chg="mod">
          <ac:chgData name="NAGEL Lukas" userId="d20a6c6c-3f16-4443-baa4-9abca4ee84dc" providerId="ADAL" clId="{0CE5F768-DD17-4FE4-9281-8FFB3526745C}" dt="2024-09-13T13:59:54.041" v="351"/>
          <ac:picMkLst>
            <pc:docMk/>
            <pc:sldMk cId="2974588446" sldId="330"/>
            <ac:picMk id="160" creationId="{FD6EE435-E708-4A4C-9A44-39FF48DA67F9}"/>
          </ac:picMkLst>
        </pc:picChg>
        <pc:picChg chg="mod">
          <ac:chgData name="NAGEL Lukas" userId="d20a6c6c-3f16-4443-baa4-9abca4ee84dc" providerId="ADAL" clId="{0CE5F768-DD17-4FE4-9281-8FFB3526745C}" dt="2024-09-13T13:59:54.041" v="351"/>
          <ac:picMkLst>
            <pc:docMk/>
            <pc:sldMk cId="2974588446" sldId="330"/>
            <ac:picMk id="161" creationId="{676D772B-B738-4F1D-8EBE-49A3AC82F84A}"/>
          </ac:picMkLst>
        </pc:picChg>
        <pc:picChg chg="mod">
          <ac:chgData name="NAGEL Lukas" userId="d20a6c6c-3f16-4443-baa4-9abca4ee84dc" providerId="ADAL" clId="{0CE5F768-DD17-4FE4-9281-8FFB3526745C}" dt="2024-09-13T13:59:54.041" v="351"/>
          <ac:picMkLst>
            <pc:docMk/>
            <pc:sldMk cId="2974588446" sldId="330"/>
            <ac:picMk id="162" creationId="{825B9861-780A-4AEB-B3F9-86FB81F63275}"/>
          </ac:picMkLst>
        </pc:picChg>
        <pc:picChg chg="add del mod">
          <ac:chgData name="NAGEL Lukas" userId="d20a6c6c-3f16-4443-baa4-9abca4ee84dc" providerId="ADAL" clId="{0CE5F768-DD17-4FE4-9281-8FFB3526745C}" dt="2024-09-13T14:33:24.965" v="540"/>
          <ac:picMkLst>
            <pc:docMk/>
            <pc:sldMk cId="2974588446" sldId="330"/>
            <ac:picMk id="163" creationId="{7D4BC56A-700A-40B3-A588-A2EE3A0419FB}"/>
          </ac:picMkLst>
        </pc:picChg>
        <pc:picChg chg="add del mod">
          <ac:chgData name="NAGEL Lukas" userId="d20a6c6c-3f16-4443-baa4-9abca4ee84dc" providerId="ADAL" clId="{0CE5F768-DD17-4FE4-9281-8FFB3526745C}" dt="2024-09-13T14:33:34.468" v="542"/>
          <ac:picMkLst>
            <pc:docMk/>
            <pc:sldMk cId="2974588446" sldId="330"/>
            <ac:picMk id="164" creationId="{D365A3B0-EC84-4F77-98A3-118956DF04A0}"/>
          </ac:picMkLst>
        </pc:picChg>
        <pc:picChg chg="add del mod">
          <ac:chgData name="NAGEL Lukas" userId="d20a6c6c-3f16-4443-baa4-9abca4ee84dc" providerId="ADAL" clId="{0CE5F768-DD17-4FE4-9281-8FFB3526745C}" dt="2024-09-13T14:33:42.120" v="544"/>
          <ac:picMkLst>
            <pc:docMk/>
            <pc:sldMk cId="2974588446" sldId="330"/>
            <ac:picMk id="165" creationId="{D802A82D-E979-46DE-97DB-D280381227F7}"/>
          </ac:picMkLst>
        </pc:picChg>
        <pc:picChg chg="add del mod">
          <ac:chgData name="NAGEL Lukas" userId="d20a6c6c-3f16-4443-baa4-9abca4ee84dc" providerId="ADAL" clId="{0CE5F768-DD17-4FE4-9281-8FFB3526745C}" dt="2024-09-13T14:34:38.521" v="546"/>
          <ac:picMkLst>
            <pc:docMk/>
            <pc:sldMk cId="2974588446" sldId="330"/>
            <ac:picMk id="166" creationId="{2860E808-5EB3-4E49-8149-8BFC2003FDAF}"/>
          </ac:picMkLst>
        </pc:picChg>
        <pc:picChg chg="add del mod">
          <ac:chgData name="NAGEL Lukas" userId="d20a6c6c-3f16-4443-baa4-9abca4ee84dc" providerId="ADAL" clId="{0CE5F768-DD17-4FE4-9281-8FFB3526745C}" dt="2024-09-13T14:34:38.521" v="546"/>
          <ac:picMkLst>
            <pc:docMk/>
            <pc:sldMk cId="2974588446" sldId="330"/>
            <ac:picMk id="167" creationId="{30CA9156-9D89-4D53-8ADC-BE57F1D9555F}"/>
          </ac:picMkLst>
        </pc:picChg>
        <pc:picChg chg="add del mod">
          <ac:chgData name="NAGEL Lukas" userId="d20a6c6c-3f16-4443-baa4-9abca4ee84dc" providerId="ADAL" clId="{0CE5F768-DD17-4FE4-9281-8FFB3526745C}" dt="2024-09-13T14:38:41.894" v="558"/>
          <ac:picMkLst>
            <pc:docMk/>
            <pc:sldMk cId="2974588446" sldId="330"/>
            <ac:picMk id="168" creationId="{CB028889-FD18-45E1-B5AF-829491C254E8}"/>
          </ac:picMkLst>
        </pc:picChg>
      </pc:sldChg>
      <pc:sldChg chg="addSp delSp modSp del mod ord">
        <pc:chgData name="NAGEL Lukas" userId="d20a6c6c-3f16-4443-baa4-9abca4ee84dc" providerId="ADAL" clId="{0CE5F768-DD17-4FE4-9281-8FFB3526745C}" dt="2024-09-13T15:05:18.975" v="780" actId="47"/>
        <pc:sldMkLst>
          <pc:docMk/>
          <pc:sldMk cId="796763606" sldId="336"/>
        </pc:sldMkLst>
        <pc:picChg chg="del">
          <ac:chgData name="NAGEL Lukas" userId="d20a6c6c-3f16-4443-baa4-9abca4ee84dc" providerId="ADAL" clId="{0CE5F768-DD17-4FE4-9281-8FFB3526745C}" dt="2024-09-13T13:24:01.289" v="88" actId="478"/>
          <ac:picMkLst>
            <pc:docMk/>
            <pc:sldMk cId="796763606" sldId="336"/>
            <ac:picMk id="4" creationId="{A5AB3F60-1DA0-4FEF-847B-CCB93D6508C9}"/>
          </ac:picMkLst>
        </pc:picChg>
        <pc:picChg chg="del">
          <ac:chgData name="NAGEL Lukas" userId="d20a6c6c-3f16-4443-baa4-9abca4ee84dc" providerId="ADAL" clId="{0CE5F768-DD17-4FE4-9281-8FFB3526745C}" dt="2024-09-13T13:24:01.289" v="88" actId="478"/>
          <ac:picMkLst>
            <pc:docMk/>
            <pc:sldMk cId="796763606" sldId="336"/>
            <ac:picMk id="7" creationId="{5D4261E6-B181-4859-B55A-76E03461C46B}"/>
          </ac:picMkLst>
        </pc:picChg>
        <pc:picChg chg="del">
          <ac:chgData name="NAGEL Lukas" userId="d20a6c6c-3f16-4443-baa4-9abca4ee84dc" providerId="ADAL" clId="{0CE5F768-DD17-4FE4-9281-8FFB3526745C}" dt="2024-09-13T13:24:01.289" v="88" actId="478"/>
          <ac:picMkLst>
            <pc:docMk/>
            <pc:sldMk cId="796763606" sldId="336"/>
            <ac:picMk id="11" creationId="{42DD9020-467A-417D-A053-60D02AA1725B}"/>
          </ac:picMkLst>
        </pc:picChg>
        <pc:picChg chg="add mod ord">
          <ac:chgData name="NAGEL Lukas" userId="d20a6c6c-3f16-4443-baa4-9abca4ee84dc" providerId="ADAL" clId="{0CE5F768-DD17-4FE4-9281-8FFB3526745C}" dt="2024-09-13T13:24:05.867" v="91" actId="170"/>
          <ac:picMkLst>
            <pc:docMk/>
            <pc:sldMk cId="796763606" sldId="336"/>
            <ac:picMk id="80" creationId="{A6DDC9F6-54B3-487A-8AB8-47A89A530D13}"/>
          </ac:picMkLst>
        </pc:picChg>
        <pc:picChg chg="del">
          <ac:chgData name="NAGEL Lukas" userId="d20a6c6c-3f16-4443-baa4-9abca4ee84dc" providerId="ADAL" clId="{0CE5F768-DD17-4FE4-9281-8FFB3526745C}" dt="2024-09-13T13:24:01.289" v="88" actId="478"/>
          <ac:picMkLst>
            <pc:docMk/>
            <pc:sldMk cId="796763606" sldId="336"/>
            <ac:picMk id="81" creationId="{A763E664-71A4-4531-836C-DEC22B08E264}"/>
          </ac:picMkLst>
        </pc:picChg>
        <pc:picChg chg="add mod ord">
          <ac:chgData name="NAGEL Lukas" userId="d20a6c6c-3f16-4443-baa4-9abca4ee84dc" providerId="ADAL" clId="{0CE5F768-DD17-4FE4-9281-8FFB3526745C}" dt="2024-09-13T13:24:05.867" v="91" actId="170"/>
          <ac:picMkLst>
            <pc:docMk/>
            <pc:sldMk cId="796763606" sldId="336"/>
            <ac:picMk id="84" creationId="{436EBEC3-F8BE-43DE-8209-62CAA3EA0E4C}"/>
          </ac:picMkLst>
        </pc:picChg>
        <pc:picChg chg="add mod ord">
          <ac:chgData name="NAGEL Lukas" userId="d20a6c6c-3f16-4443-baa4-9abca4ee84dc" providerId="ADAL" clId="{0CE5F768-DD17-4FE4-9281-8FFB3526745C}" dt="2024-09-13T13:24:05.867" v="91" actId="170"/>
          <ac:picMkLst>
            <pc:docMk/>
            <pc:sldMk cId="796763606" sldId="336"/>
            <ac:picMk id="85" creationId="{653A5EC1-E9EC-4896-B3D3-580B3CA28DF9}"/>
          </ac:picMkLst>
        </pc:picChg>
        <pc:picChg chg="add mod ord">
          <ac:chgData name="NAGEL Lukas" userId="d20a6c6c-3f16-4443-baa4-9abca4ee84dc" providerId="ADAL" clId="{0CE5F768-DD17-4FE4-9281-8FFB3526745C}" dt="2024-09-13T13:24:05.867" v="91" actId="170"/>
          <ac:picMkLst>
            <pc:docMk/>
            <pc:sldMk cId="796763606" sldId="336"/>
            <ac:picMk id="86" creationId="{0442AED9-E273-4490-97CA-B3A5BD781540}"/>
          </ac:picMkLst>
        </pc:picChg>
      </pc:sldChg>
      <pc:sldChg chg="addSp delSp modSp mod modAnim">
        <pc:chgData name="NAGEL Lukas" userId="d20a6c6c-3f16-4443-baa4-9abca4ee84dc" providerId="ADAL" clId="{0CE5F768-DD17-4FE4-9281-8FFB3526745C}" dt="2024-09-13T15:43:21.194" v="950"/>
        <pc:sldMkLst>
          <pc:docMk/>
          <pc:sldMk cId="182710524" sldId="339"/>
        </pc:sldMkLst>
        <pc:spChg chg="mod">
          <ac:chgData name="NAGEL Lukas" userId="d20a6c6c-3f16-4443-baa4-9abca4ee84dc" providerId="ADAL" clId="{0CE5F768-DD17-4FE4-9281-8FFB3526745C}" dt="2024-09-13T15:07:56.537" v="789" actId="20577"/>
          <ac:spMkLst>
            <pc:docMk/>
            <pc:sldMk cId="182710524" sldId="339"/>
            <ac:spMk id="69" creationId="{CFF81E8B-1A2F-4616-AC1C-669C1088ADEF}"/>
          </ac:spMkLst>
        </pc:spChg>
        <pc:grpChg chg="add mod">
          <ac:chgData name="NAGEL Lukas" userId="d20a6c6c-3f16-4443-baa4-9abca4ee84dc" providerId="ADAL" clId="{0CE5F768-DD17-4FE4-9281-8FFB3526745C}" dt="2024-09-13T15:18:33.724" v="862" actId="164"/>
          <ac:grpSpMkLst>
            <pc:docMk/>
            <pc:sldMk cId="182710524" sldId="339"/>
            <ac:grpSpMk id="3" creationId="{99CA2A06-7C89-4C3F-AA99-BA34144BA6CA}"/>
          </ac:grpSpMkLst>
        </pc:grpChg>
        <pc:picChg chg="del">
          <ac:chgData name="NAGEL Lukas" userId="d20a6c6c-3f16-4443-baa4-9abca4ee84dc" providerId="ADAL" clId="{0CE5F768-DD17-4FE4-9281-8FFB3526745C}" dt="2024-09-13T13:27:36.082" v="142" actId="478"/>
          <ac:picMkLst>
            <pc:docMk/>
            <pc:sldMk cId="182710524" sldId="339"/>
            <ac:picMk id="4" creationId="{A5AB3F60-1DA0-4FEF-847B-CCB93D6508C9}"/>
          </ac:picMkLst>
        </pc:picChg>
        <pc:picChg chg="del">
          <ac:chgData name="NAGEL Lukas" userId="d20a6c6c-3f16-4443-baa4-9abca4ee84dc" providerId="ADAL" clId="{0CE5F768-DD17-4FE4-9281-8FFB3526745C}" dt="2024-09-13T13:27:38.286" v="143" actId="478"/>
          <ac:picMkLst>
            <pc:docMk/>
            <pc:sldMk cId="182710524" sldId="339"/>
            <ac:picMk id="7" creationId="{5D4261E6-B181-4859-B55A-76E03461C46B}"/>
          </ac:picMkLst>
        </pc:picChg>
        <pc:picChg chg="mod">
          <ac:chgData name="NAGEL Lukas" userId="d20a6c6c-3f16-4443-baa4-9abca4ee84dc" providerId="ADAL" clId="{0CE5F768-DD17-4FE4-9281-8FFB3526745C}" dt="2024-09-13T15:18:33.724" v="862" actId="164"/>
          <ac:picMkLst>
            <pc:docMk/>
            <pc:sldMk cId="182710524" sldId="339"/>
            <ac:picMk id="10" creationId="{B70FF5AF-F249-467F-99DD-C75C2397E8EE}"/>
          </ac:picMkLst>
        </pc:picChg>
        <pc:picChg chg="del">
          <ac:chgData name="NAGEL Lukas" userId="d20a6c6c-3f16-4443-baa4-9abca4ee84dc" providerId="ADAL" clId="{0CE5F768-DD17-4FE4-9281-8FFB3526745C}" dt="2024-09-13T13:27:39.861" v="144" actId="478"/>
          <ac:picMkLst>
            <pc:docMk/>
            <pc:sldMk cId="182710524" sldId="339"/>
            <ac:picMk id="11" creationId="{42DD9020-467A-417D-A053-60D02AA1725B}"/>
          </ac:picMkLst>
        </pc:picChg>
        <pc:picChg chg="mod">
          <ac:chgData name="NAGEL Lukas" userId="d20a6c6c-3f16-4443-baa4-9abca4ee84dc" providerId="ADAL" clId="{0CE5F768-DD17-4FE4-9281-8FFB3526745C}" dt="2024-09-13T15:18:33.724" v="862" actId="164"/>
          <ac:picMkLst>
            <pc:docMk/>
            <pc:sldMk cId="182710524" sldId="339"/>
            <ac:picMk id="15" creationId="{036E7B9A-7EFA-468C-813B-2EC5E9D3B4CA}"/>
          </ac:picMkLst>
        </pc:picChg>
        <pc:picChg chg="mod">
          <ac:chgData name="NAGEL Lukas" userId="d20a6c6c-3f16-4443-baa4-9abca4ee84dc" providerId="ADAL" clId="{0CE5F768-DD17-4FE4-9281-8FFB3526745C}" dt="2024-09-13T15:18:33.724" v="862" actId="164"/>
          <ac:picMkLst>
            <pc:docMk/>
            <pc:sldMk cId="182710524" sldId="339"/>
            <ac:picMk id="17" creationId="{05AFC7A5-6DBB-466E-AC3F-C6C203B58C30}"/>
          </ac:picMkLst>
        </pc:picChg>
        <pc:picChg chg="mod">
          <ac:chgData name="NAGEL Lukas" userId="d20a6c6c-3f16-4443-baa4-9abca4ee84dc" providerId="ADAL" clId="{0CE5F768-DD17-4FE4-9281-8FFB3526745C}" dt="2024-09-13T15:18:33.724" v="862" actId="164"/>
          <ac:picMkLst>
            <pc:docMk/>
            <pc:sldMk cId="182710524" sldId="339"/>
            <ac:picMk id="23" creationId="{60B20F73-CC87-42ED-B663-C0BA0AF16953}"/>
          </ac:picMkLst>
        </pc:picChg>
        <pc:picChg chg="mod">
          <ac:chgData name="NAGEL Lukas" userId="d20a6c6c-3f16-4443-baa4-9abca4ee84dc" providerId="ADAL" clId="{0CE5F768-DD17-4FE4-9281-8FFB3526745C}" dt="2024-09-13T15:18:33.724" v="862" actId="164"/>
          <ac:picMkLst>
            <pc:docMk/>
            <pc:sldMk cId="182710524" sldId="339"/>
            <ac:picMk id="61" creationId="{A556EABD-0F66-4329-8AC7-75B2732E5B2D}"/>
          </ac:picMkLst>
        </pc:picChg>
        <pc:picChg chg="mod">
          <ac:chgData name="NAGEL Lukas" userId="d20a6c6c-3f16-4443-baa4-9abca4ee84dc" providerId="ADAL" clId="{0CE5F768-DD17-4FE4-9281-8FFB3526745C}" dt="2024-09-13T15:18:33.724" v="862" actId="164"/>
          <ac:picMkLst>
            <pc:docMk/>
            <pc:sldMk cId="182710524" sldId="339"/>
            <ac:picMk id="63" creationId="{0864473C-18A9-4699-88DA-3BBDFD08980A}"/>
          </ac:picMkLst>
        </pc:picChg>
        <pc:picChg chg="del">
          <ac:chgData name="NAGEL Lukas" userId="d20a6c6c-3f16-4443-baa4-9abca4ee84dc" providerId="ADAL" clId="{0CE5F768-DD17-4FE4-9281-8FFB3526745C}" dt="2024-09-13T13:27:41.403" v="145" actId="478"/>
          <ac:picMkLst>
            <pc:docMk/>
            <pc:sldMk cId="182710524" sldId="339"/>
            <ac:picMk id="68" creationId="{5CE7E0C8-C17E-4518-A07C-3957BF8BEA9A}"/>
          </ac:picMkLst>
        </pc:picChg>
        <pc:picChg chg="add mod ord">
          <ac:chgData name="NAGEL Lukas" userId="d20a6c6c-3f16-4443-baa4-9abca4ee84dc" providerId="ADAL" clId="{0CE5F768-DD17-4FE4-9281-8FFB3526745C}" dt="2024-09-13T13:27:46.926" v="148" actId="170"/>
          <ac:picMkLst>
            <pc:docMk/>
            <pc:sldMk cId="182710524" sldId="339"/>
            <ac:picMk id="70" creationId="{415765E7-A63D-4DC8-81EA-2869A61BE548}"/>
          </ac:picMkLst>
        </pc:picChg>
        <pc:picChg chg="mod">
          <ac:chgData name="NAGEL Lukas" userId="d20a6c6c-3f16-4443-baa4-9abca4ee84dc" providerId="ADAL" clId="{0CE5F768-DD17-4FE4-9281-8FFB3526745C}" dt="2024-09-13T15:12:30.081" v="819" actId="1036"/>
          <ac:picMkLst>
            <pc:docMk/>
            <pc:sldMk cId="182710524" sldId="339"/>
            <ac:picMk id="71" creationId="{7863E104-4217-4711-9673-94265C9098E2}"/>
          </ac:picMkLst>
        </pc:picChg>
        <pc:picChg chg="add mod ord">
          <ac:chgData name="NAGEL Lukas" userId="d20a6c6c-3f16-4443-baa4-9abca4ee84dc" providerId="ADAL" clId="{0CE5F768-DD17-4FE4-9281-8FFB3526745C}" dt="2024-09-13T13:27:46.926" v="148" actId="170"/>
          <ac:picMkLst>
            <pc:docMk/>
            <pc:sldMk cId="182710524" sldId="339"/>
            <ac:picMk id="72" creationId="{B1EC3D45-3094-4C0C-AF1C-C54D79FB9B63}"/>
          </ac:picMkLst>
        </pc:picChg>
        <pc:picChg chg="mod">
          <ac:chgData name="NAGEL Lukas" userId="d20a6c6c-3f16-4443-baa4-9abca4ee84dc" providerId="ADAL" clId="{0CE5F768-DD17-4FE4-9281-8FFB3526745C}" dt="2024-09-13T15:14:00.241" v="841" actId="1035"/>
          <ac:picMkLst>
            <pc:docMk/>
            <pc:sldMk cId="182710524" sldId="339"/>
            <ac:picMk id="73" creationId="{8FC7CC49-699B-49C6-9314-500193AA3D37}"/>
          </ac:picMkLst>
        </pc:picChg>
        <pc:picChg chg="mod">
          <ac:chgData name="NAGEL Lukas" userId="d20a6c6c-3f16-4443-baa4-9abca4ee84dc" providerId="ADAL" clId="{0CE5F768-DD17-4FE4-9281-8FFB3526745C}" dt="2024-09-13T15:17:17.648" v="858" actId="1038"/>
          <ac:picMkLst>
            <pc:docMk/>
            <pc:sldMk cId="182710524" sldId="339"/>
            <ac:picMk id="74" creationId="{9F8C6E00-69B9-455C-93D1-2D7D73C3E383}"/>
          </ac:picMkLst>
        </pc:picChg>
        <pc:picChg chg="mod">
          <ac:chgData name="NAGEL Lukas" userId="d20a6c6c-3f16-4443-baa4-9abca4ee84dc" providerId="ADAL" clId="{0CE5F768-DD17-4FE4-9281-8FFB3526745C}" dt="2024-09-13T15:18:33.724" v="862" actId="164"/>
          <ac:picMkLst>
            <pc:docMk/>
            <pc:sldMk cId="182710524" sldId="339"/>
            <ac:picMk id="75" creationId="{76FAF77F-B7D3-4A5A-BB22-BB7B809E8E42}"/>
          </ac:picMkLst>
        </pc:picChg>
        <pc:picChg chg="add mod ord">
          <ac:chgData name="NAGEL Lukas" userId="d20a6c6c-3f16-4443-baa4-9abca4ee84dc" providerId="ADAL" clId="{0CE5F768-DD17-4FE4-9281-8FFB3526745C}" dt="2024-09-13T13:27:46.926" v="148" actId="170"/>
          <ac:picMkLst>
            <pc:docMk/>
            <pc:sldMk cId="182710524" sldId="339"/>
            <ac:picMk id="76" creationId="{0B779AE3-2895-4222-9476-871FCA7ED00F}"/>
          </ac:picMkLst>
        </pc:picChg>
        <pc:picChg chg="add mod ord">
          <ac:chgData name="NAGEL Lukas" userId="d20a6c6c-3f16-4443-baa4-9abca4ee84dc" providerId="ADAL" clId="{0CE5F768-DD17-4FE4-9281-8FFB3526745C}" dt="2024-09-13T13:27:46.926" v="148" actId="170"/>
          <ac:picMkLst>
            <pc:docMk/>
            <pc:sldMk cId="182710524" sldId="339"/>
            <ac:picMk id="77" creationId="{36349A79-ABEC-4C68-9AA7-05169F8F415D}"/>
          </ac:picMkLst>
        </pc:picChg>
        <pc:picChg chg="add del mod">
          <ac:chgData name="NAGEL Lukas" userId="d20a6c6c-3f16-4443-baa4-9abca4ee84dc" providerId="ADAL" clId="{0CE5F768-DD17-4FE4-9281-8FFB3526745C}" dt="2024-09-13T15:19:11.162" v="864"/>
          <ac:picMkLst>
            <pc:docMk/>
            <pc:sldMk cId="182710524" sldId="339"/>
            <ac:picMk id="78" creationId="{BD661C06-E867-4F2A-AAE5-F2E9FFEDB219}"/>
          </ac:picMkLst>
        </pc:picChg>
        <pc:picChg chg="add mod">
          <ac:chgData name="NAGEL Lukas" userId="d20a6c6c-3f16-4443-baa4-9abca4ee84dc" providerId="ADAL" clId="{0CE5F768-DD17-4FE4-9281-8FFB3526745C}" dt="2024-09-13T15:19:58.477" v="868" actId="571"/>
          <ac:picMkLst>
            <pc:docMk/>
            <pc:sldMk cId="182710524" sldId="339"/>
            <ac:picMk id="79" creationId="{55824B2B-5B2D-4182-8FBB-BEEA492954BB}"/>
          </ac:picMkLst>
        </pc:picChg>
        <pc:picChg chg="add del mod">
          <ac:chgData name="NAGEL Lukas" userId="d20a6c6c-3f16-4443-baa4-9abca4ee84dc" providerId="ADAL" clId="{0CE5F768-DD17-4FE4-9281-8FFB3526745C}" dt="2024-09-13T15:23:12.208" v="894"/>
          <ac:picMkLst>
            <pc:docMk/>
            <pc:sldMk cId="182710524" sldId="339"/>
            <ac:picMk id="95" creationId="{6F80AFA8-2F7A-409C-A576-B041635D7B03}"/>
          </ac:picMkLst>
        </pc:picChg>
        <pc:picChg chg="mod">
          <ac:chgData name="NAGEL Lukas" userId="d20a6c6c-3f16-4443-baa4-9abca4ee84dc" providerId="ADAL" clId="{0CE5F768-DD17-4FE4-9281-8FFB3526745C}" dt="2024-09-13T15:18:33.724" v="862" actId="164"/>
          <ac:picMkLst>
            <pc:docMk/>
            <pc:sldMk cId="182710524" sldId="339"/>
            <ac:picMk id="135" creationId="{91FE7469-17AF-4ADB-95F8-87B17F5A49E8}"/>
          </ac:picMkLst>
        </pc:picChg>
      </pc:sldChg>
      <pc:sldChg chg="addSp delSp modSp mod ord delAnim modAnim">
        <pc:chgData name="NAGEL Lukas" userId="d20a6c6c-3f16-4443-baa4-9abca4ee84dc" providerId="ADAL" clId="{0CE5F768-DD17-4FE4-9281-8FFB3526745C}" dt="2024-09-13T15:42:49.479" v="949"/>
        <pc:sldMkLst>
          <pc:docMk/>
          <pc:sldMk cId="942954838" sldId="341"/>
        </pc:sldMkLst>
        <pc:spChg chg="mod">
          <ac:chgData name="NAGEL Lukas" userId="d20a6c6c-3f16-4443-baa4-9abca4ee84dc" providerId="ADAL" clId="{0CE5F768-DD17-4FE4-9281-8FFB3526745C}" dt="2024-09-13T13:35:53.009" v="240" actId="20577"/>
          <ac:spMkLst>
            <pc:docMk/>
            <pc:sldMk cId="942954838" sldId="341"/>
            <ac:spMk id="96" creationId="{E5B89879-88BB-4689-99A7-5DEDEB2134ED}"/>
          </ac:spMkLst>
        </pc:spChg>
        <pc:grpChg chg="del">
          <ac:chgData name="NAGEL Lukas" userId="d20a6c6c-3f16-4443-baa4-9abca4ee84dc" providerId="ADAL" clId="{0CE5F768-DD17-4FE4-9281-8FFB3526745C}" dt="2024-09-13T15:40:41.789" v="937" actId="478"/>
          <ac:grpSpMkLst>
            <pc:docMk/>
            <pc:sldMk cId="942954838" sldId="341"/>
            <ac:grpSpMk id="3" creationId="{1DB052C6-515F-4B94-B8D5-D363D8532082}"/>
          </ac:grpSpMkLst>
        </pc:grpChg>
        <pc:grpChg chg="del">
          <ac:chgData name="NAGEL Lukas" userId="d20a6c6c-3f16-4443-baa4-9abca4ee84dc" providerId="ADAL" clId="{0CE5F768-DD17-4FE4-9281-8FFB3526745C}" dt="2024-09-13T15:40:44.541" v="938" actId="478"/>
          <ac:grpSpMkLst>
            <pc:docMk/>
            <pc:sldMk cId="942954838" sldId="341"/>
            <ac:grpSpMk id="6" creationId="{AE5C2606-0B51-40B4-88EC-DB92609268DB}"/>
          </ac:grpSpMkLst>
        </pc:grpChg>
        <pc:grpChg chg="del">
          <ac:chgData name="NAGEL Lukas" userId="d20a6c6c-3f16-4443-baa4-9abca4ee84dc" providerId="ADAL" clId="{0CE5F768-DD17-4FE4-9281-8FFB3526745C}" dt="2024-09-13T15:40:47.970" v="939" actId="478"/>
          <ac:grpSpMkLst>
            <pc:docMk/>
            <pc:sldMk cId="942954838" sldId="341"/>
            <ac:grpSpMk id="9" creationId="{D8DD782C-CF65-4A60-8A31-BE7BBEBF9FDC}"/>
          </ac:grpSpMkLst>
        </pc:grpChg>
        <pc:grpChg chg="del">
          <ac:chgData name="NAGEL Lukas" userId="d20a6c6c-3f16-4443-baa4-9abca4ee84dc" providerId="ADAL" clId="{0CE5F768-DD17-4FE4-9281-8FFB3526745C}" dt="2024-09-13T15:40:50.675" v="940" actId="478"/>
          <ac:grpSpMkLst>
            <pc:docMk/>
            <pc:sldMk cId="942954838" sldId="341"/>
            <ac:grpSpMk id="12" creationId="{E5350F95-3AEE-4023-AFE6-AFC0610F82C0}"/>
          </ac:grpSpMkLst>
        </pc:grpChg>
        <pc:picChg chg="del">
          <ac:chgData name="NAGEL Lukas" userId="d20a6c6c-3f16-4443-baa4-9abca4ee84dc" providerId="ADAL" clId="{0CE5F768-DD17-4FE4-9281-8FFB3526745C}" dt="2024-09-13T13:24:13.215" v="92" actId="478"/>
          <ac:picMkLst>
            <pc:docMk/>
            <pc:sldMk cId="942954838" sldId="341"/>
            <ac:picMk id="4" creationId="{A5AB3F60-1DA0-4FEF-847B-CCB93D6508C9}"/>
          </ac:picMkLst>
        </pc:picChg>
        <pc:picChg chg="del">
          <ac:chgData name="NAGEL Lukas" userId="d20a6c6c-3f16-4443-baa4-9abca4ee84dc" providerId="ADAL" clId="{0CE5F768-DD17-4FE4-9281-8FFB3526745C}" dt="2024-09-13T13:24:13.215" v="92" actId="478"/>
          <ac:picMkLst>
            <pc:docMk/>
            <pc:sldMk cId="942954838" sldId="341"/>
            <ac:picMk id="7" creationId="{5D4261E6-B181-4859-B55A-76E03461C46B}"/>
          </ac:picMkLst>
        </pc:picChg>
        <pc:picChg chg="del">
          <ac:chgData name="NAGEL Lukas" userId="d20a6c6c-3f16-4443-baa4-9abca4ee84dc" providerId="ADAL" clId="{0CE5F768-DD17-4FE4-9281-8FFB3526745C}" dt="2024-09-13T13:24:13.215" v="92" actId="478"/>
          <ac:picMkLst>
            <pc:docMk/>
            <pc:sldMk cId="942954838" sldId="341"/>
            <ac:picMk id="11" creationId="{42DD9020-467A-417D-A053-60D02AA1725B}"/>
          </ac:picMkLst>
        </pc:picChg>
        <pc:picChg chg="del">
          <ac:chgData name="NAGEL Lukas" userId="d20a6c6c-3f16-4443-baa4-9abca4ee84dc" providerId="ADAL" clId="{0CE5F768-DD17-4FE4-9281-8FFB3526745C}" dt="2024-09-13T13:24:13.215" v="92" actId="478"/>
          <ac:picMkLst>
            <pc:docMk/>
            <pc:sldMk cId="942954838" sldId="341"/>
            <ac:picMk id="95" creationId="{8BED104E-BCCB-4009-839F-95383A7F9E21}"/>
          </ac:picMkLst>
        </pc:picChg>
        <pc:picChg chg="add mod ord">
          <ac:chgData name="NAGEL Lukas" userId="d20a6c6c-3f16-4443-baa4-9abca4ee84dc" providerId="ADAL" clId="{0CE5F768-DD17-4FE4-9281-8FFB3526745C}" dt="2024-09-13T13:24:18.149" v="95" actId="170"/>
          <ac:picMkLst>
            <pc:docMk/>
            <pc:sldMk cId="942954838" sldId="341"/>
            <ac:picMk id="97" creationId="{5EBDC977-1277-469A-AF2F-92C859498A0C}"/>
          </ac:picMkLst>
        </pc:picChg>
        <pc:picChg chg="add mod ord">
          <ac:chgData name="NAGEL Lukas" userId="d20a6c6c-3f16-4443-baa4-9abca4ee84dc" providerId="ADAL" clId="{0CE5F768-DD17-4FE4-9281-8FFB3526745C}" dt="2024-09-13T13:24:18.149" v="95" actId="170"/>
          <ac:picMkLst>
            <pc:docMk/>
            <pc:sldMk cId="942954838" sldId="341"/>
            <ac:picMk id="98" creationId="{4074ED96-1FC3-4CAB-BBE2-2C959991BF9D}"/>
          </ac:picMkLst>
        </pc:picChg>
        <pc:picChg chg="add mod ord">
          <ac:chgData name="NAGEL Lukas" userId="d20a6c6c-3f16-4443-baa4-9abca4ee84dc" providerId="ADAL" clId="{0CE5F768-DD17-4FE4-9281-8FFB3526745C}" dt="2024-09-13T13:24:18.149" v="95" actId="170"/>
          <ac:picMkLst>
            <pc:docMk/>
            <pc:sldMk cId="942954838" sldId="341"/>
            <ac:picMk id="99" creationId="{8FD5F370-2019-4CB0-B95A-30D1EA59E5D7}"/>
          </ac:picMkLst>
        </pc:picChg>
        <pc:picChg chg="add mod ord">
          <ac:chgData name="NAGEL Lukas" userId="d20a6c6c-3f16-4443-baa4-9abca4ee84dc" providerId="ADAL" clId="{0CE5F768-DD17-4FE4-9281-8FFB3526745C}" dt="2024-09-13T13:24:18.149" v="95" actId="170"/>
          <ac:picMkLst>
            <pc:docMk/>
            <pc:sldMk cId="942954838" sldId="341"/>
            <ac:picMk id="100" creationId="{391BAB2E-6DFC-4A76-88BD-B66F77CE23F4}"/>
          </ac:picMkLst>
        </pc:picChg>
        <pc:picChg chg="add mod">
          <ac:chgData name="NAGEL Lukas" userId="d20a6c6c-3f16-4443-baa4-9abca4ee84dc" providerId="ADAL" clId="{0CE5F768-DD17-4FE4-9281-8FFB3526745C}" dt="2024-09-13T15:36:03.338" v="924"/>
          <ac:picMkLst>
            <pc:docMk/>
            <pc:sldMk cId="942954838" sldId="341"/>
            <ac:picMk id="101" creationId="{1F77A97C-140D-4F05-8EA3-E6030F45C270}"/>
          </ac:picMkLst>
        </pc:picChg>
        <pc:picChg chg="add mod">
          <ac:chgData name="NAGEL Lukas" userId="d20a6c6c-3f16-4443-baa4-9abca4ee84dc" providerId="ADAL" clId="{0CE5F768-DD17-4FE4-9281-8FFB3526745C}" dt="2024-09-13T15:36:03.338" v="924"/>
          <ac:picMkLst>
            <pc:docMk/>
            <pc:sldMk cId="942954838" sldId="341"/>
            <ac:picMk id="102" creationId="{5F4CC7B7-623D-48C0-9343-348B30A703A9}"/>
          </ac:picMkLst>
        </pc:picChg>
        <pc:picChg chg="add mod">
          <ac:chgData name="NAGEL Lukas" userId="d20a6c6c-3f16-4443-baa4-9abca4ee84dc" providerId="ADAL" clId="{0CE5F768-DD17-4FE4-9281-8FFB3526745C}" dt="2024-09-13T15:36:03.338" v="924"/>
          <ac:picMkLst>
            <pc:docMk/>
            <pc:sldMk cId="942954838" sldId="341"/>
            <ac:picMk id="103" creationId="{77587707-6E33-4B15-83B0-90B5ECB7D97A}"/>
          </ac:picMkLst>
        </pc:picChg>
        <pc:picChg chg="add mod">
          <ac:chgData name="NAGEL Lukas" userId="d20a6c6c-3f16-4443-baa4-9abca4ee84dc" providerId="ADAL" clId="{0CE5F768-DD17-4FE4-9281-8FFB3526745C}" dt="2024-09-13T15:41:09.331" v="942" actId="1076"/>
          <ac:picMkLst>
            <pc:docMk/>
            <pc:sldMk cId="942954838" sldId="341"/>
            <ac:picMk id="104" creationId="{7A11BC23-FF81-4149-9373-2BB0DE033FFD}"/>
          </ac:picMkLst>
        </pc:picChg>
        <pc:picChg chg="add mod">
          <ac:chgData name="NAGEL Lukas" userId="d20a6c6c-3f16-4443-baa4-9abca4ee84dc" providerId="ADAL" clId="{0CE5F768-DD17-4FE4-9281-8FFB3526745C}" dt="2024-09-13T15:41:09.331" v="942" actId="1076"/>
          <ac:picMkLst>
            <pc:docMk/>
            <pc:sldMk cId="942954838" sldId="341"/>
            <ac:picMk id="105" creationId="{2E2D164B-50C9-4C70-A012-B2FC78522AF8}"/>
          </ac:picMkLst>
        </pc:picChg>
        <pc:picChg chg="mod">
          <ac:chgData name="NAGEL Lukas" userId="d20a6c6c-3f16-4443-baa4-9abca4ee84dc" providerId="ADAL" clId="{0CE5F768-DD17-4FE4-9281-8FFB3526745C}" dt="2024-09-13T15:39:32.030" v="936" actId="1076"/>
          <ac:picMkLst>
            <pc:docMk/>
            <pc:sldMk cId="942954838" sldId="341"/>
            <ac:picMk id="135" creationId="{91FE7469-17AF-4ADB-95F8-87B17F5A49E8}"/>
          </ac:picMkLst>
        </pc:picChg>
      </pc:sldChg>
      <pc:sldChg chg="addSp delSp modSp mod ord modAnim">
        <pc:chgData name="NAGEL Lukas" userId="d20a6c6c-3f16-4443-baa4-9abca4ee84dc" providerId="ADAL" clId="{0CE5F768-DD17-4FE4-9281-8FFB3526745C}" dt="2024-09-13T15:53:02.281" v="1053" actId="20577"/>
        <pc:sldMkLst>
          <pc:docMk/>
          <pc:sldMk cId="733773004" sldId="343"/>
        </pc:sldMkLst>
        <pc:spChg chg="mod">
          <ac:chgData name="NAGEL Lukas" userId="d20a6c6c-3f16-4443-baa4-9abca4ee84dc" providerId="ADAL" clId="{0CE5F768-DD17-4FE4-9281-8FFB3526745C}" dt="2024-09-13T15:53:02.281" v="1053" actId="20577"/>
          <ac:spMkLst>
            <pc:docMk/>
            <pc:sldMk cId="733773004" sldId="343"/>
            <ac:spMk id="96" creationId="{A56FFC90-102A-4F7D-8BEF-84B1720361AF}"/>
          </ac:spMkLst>
        </pc:spChg>
        <pc:picChg chg="del">
          <ac:chgData name="NAGEL Lukas" userId="d20a6c6c-3f16-4443-baa4-9abca4ee84dc" providerId="ADAL" clId="{0CE5F768-DD17-4FE4-9281-8FFB3526745C}" dt="2024-09-13T13:24:21.861" v="96" actId="478"/>
          <ac:picMkLst>
            <pc:docMk/>
            <pc:sldMk cId="733773004" sldId="343"/>
            <ac:picMk id="4" creationId="{A5AB3F60-1DA0-4FEF-847B-CCB93D6508C9}"/>
          </ac:picMkLst>
        </pc:picChg>
        <pc:picChg chg="del">
          <ac:chgData name="NAGEL Lukas" userId="d20a6c6c-3f16-4443-baa4-9abca4ee84dc" providerId="ADAL" clId="{0CE5F768-DD17-4FE4-9281-8FFB3526745C}" dt="2024-09-13T13:24:21.861" v="96" actId="478"/>
          <ac:picMkLst>
            <pc:docMk/>
            <pc:sldMk cId="733773004" sldId="343"/>
            <ac:picMk id="7" creationId="{5D4261E6-B181-4859-B55A-76E03461C46B}"/>
          </ac:picMkLst>
        </pc:picChg>
        <pc:picChg chg="del">
          <ac:chgData name="NAGEL Lukas" userId="d20a6c6c-3f16-4443-baa4-9abca4ee84dc" providerId="ADAL" clId="{0CE5F768-DD17-4FE4-9281-8FFB3526745C}" dt="2024-09-13T13:24:21.861" v="96" actId="478"/>
          <ac:picMkLst>
            <pc:docMk/>
            <pc:sldMk cId="733773004" sldId="343"/>
            <ac:picMk id="11" creationId="{42DD9020-467A-417D-A053-60D02AA1725B}"/>
          </ac:picMkLst>
        </pc:picChg>
        <pc:picChg chg="add mod ord">
          <ac:chgData name="NAGEL Lukas" userId="d20a6c6c-3f16-4443-baa4-9abca4ee84dc" providerId="ADAL" clId="{0CE5F768-DD17-4FE4-9281-8FFB3526745C}" dt="2024-09-13T13:24:26.154" v="99" actId="170"/>
          <ac:picMkLst>
            <pc:docMk/>
            <pc:sldMk cId="733773004" sldId="343"/>
            <ac:picMk id="69" creationId="{482DB9A5-D058-447C-9ADD-D0F03FE52C3C}"/>
          </ac:picMkLst>
        </pc:picChg>
        <pc:picChg chg="del">
          <ac:chgData name="NAGEL Lukas" userId="d20a6c6c-3f16-4443-baa4-9abca4ee84dc" providerId="ADAL" clId="{0CE5F768-DD17-4FE4-9281-8FFB3526745C}" dt="2024-09-13T13:24:21.861" v="96" actId="478"/>
          <ac:picMkLst>
            <pc:docMk/>
            <pc:sldMk cId="733773004" sldId="343"/>
            <ac:picMk id="95" creationId="{2F95C39D-8969-4FD5-99C2-FA1BD42BC9DA}"/>
          </ac:picMkLst>
        </pc:picChg>
        <pc:picChg chg="add mod ord">
          <ac:chgData name="NAGEL Lukas" userId="d20a6c6c-3f16-4443-baa4-9abca4ee84dc" providerId="ADAL" clId="{0CE5F768-DD17-4FE4-9281-8FFB3526745C}" dt="2024-09-13T13:24:26.154" v="99" actId="170"/>
          <ac:picMkLst>
            <pc:docMk/>
            <pc:sldMk cId="733773004" sldId="343"/>
            <ac:picMk id="97" creationId="{7DDF043B-2EB0-4EE7-B16D-FB0DC9BF1AF3}"/>
          </ac:picMkLst>
        </pc:picChg>
        <pc:picChg chg="add mod ord">
          <ac:chgData name="NAGEL Lukas" userId="d20a6c6c-3f16-4443-baa4-9abca4ee84dc" providerId="ADAL" clId="{0CE5F768-DD17-4FE4-9281-8FFB3526745C}" dt="2024-09-13T13:24:26.154" v="99" actId="170"/>
          <ac:picMkLst>
            <pc:docMk/>
            <pc:sldMk cId="733773004" sldId="343"/>
            <ac:picMk id="98" creationId="{F34F9DA3-716C-4BBA-AC7C-373A22AF8D98}"/>
          </ac:picMkLst>
        </pc:picChg>
        <pc:picChg chg="add mod ord">
          <ac:chgData name="NAGEL Lukas" userId="d20a6c6c-3f16-4443-baa4-9abca4ee84dc" providerId="ADAL" clId="{0CE5F768-DD17-4FE4-9281-8FFB3526745C}" dt="2024-09-13T13:24:26.154" v="99" actId="170"/>
          <ac:picMkLst>
            <pc:docMk/>
            <pc:sldMk cId="733773004" sldId="343"/>
            <ac:picMk id="100" creationId="{DF7A3188-1FAE-4235-B4B8-B244CA0C1349}"/>
          </ac:picMkLst>
        </pc:picChg>
      </pc:sldChg>
      <pc:sldChg chg="modSp mod">
        <pc:chgData name="NAGEL Lukas" userId="d20a6c6c-3f16-4443-baa4-9abca4ee84dc" providerId="ADAL" clId="{0CE5F768-DD17-4FE4-9281-8FFB3526745C}" dt="2024-09-13T13:36:44.886" v="241" actId="20577"/>
        <pc:sldMkLst>
          <pc:docMk/>
          <pc:sldMk cId="1264364884" sldId="344"/>
        </pc:sldMkLst>
        <pc:graphicFrameChg chg="modGraphic">
          <ac:chgData name="NAGEL Lukas" userId="d20a6c6c-3f16-4443-baa4-9abca4ee84dc" providerId="ADAL" clId="{0CE5F768-DD17-4FE4-9281-8FFB3526745C}" dt="2024-09-13T13:36:44.886" v="241" actId="20577"/>
          <ac:graphicFrameMkLst>
            <pc:docMk/>
            <pc:sldMk cId="1264364884" sldId="344"/>
            <ac:graphicFrameMk id="6" creationId="{63230C1A-9922-49A1-8BBB-C9CB00E1EF3A}"/>
          </ac:graphicFrameMkLst>
        </pc:graphicFrameChg>
      </pc:sldChg>
      <pc:sldChg chg="modSp mod">
        <pc:chgData name="NAGEL Lukas" userId="d20a6c6c-3f16-4443-baa4-9abca4ee84dc" providerId="ADAL" clId="{0CE5F768-DD17-4FE4-9281-8FFB3526745C}" dt="2024-09-13T13:37:07.022" v="242" actId="20577"/>
        <pc:sldMkLst>
          <pc:docMk/>
          <pc:sldMk cId="1619043079" sldId="345"/>
        </pc:sldMkLst>
        <pc:graphicFrameChg chg="modGraphic">
          <ac:chgData name="NAGEL Lukas" userId="d20a6c6c-3f16-4443-baa4-9abca4ee84dc" providerId="ADAL" clId="{0CE5F768-DD17-4FE4-9281-8FFB3526745C}" dt="2024-09-13T13:37:07.022" v="242" actId="20577"/>
          <ac:graphicFrameMkLst>
            <pc:docMk/>
            <pc:sldMk cId="1619043079" sldId="345"/>
            <ac:graphicFrameMk id="6" creationId="{63230C1A-9922-49A1-8BBB-C9CB00E1EF3A}"/>
          </ac:graphicFrameMkLst>
        </pc:graphicFrameChg>
      </pc:sldChg>
      <pc:sldChg chg="modSp mod">
        <pc:chgData name="NAGEL Lukas" userId="d20a6c6c-3f16-4443-baa4-9abca4ee84dc" providerId="ADAL" clId="{0CE5F768-DD17-4FE4-9281-8FFB3526745C}" dt="2024-09-13T13:37:14.011" v="243" actId="20577"/>
        <pc:sldMkLst>
          <pc:docMk/>
          <pc:sldMk cId="3121691276" sldId="346"/>
        </pc:sldMkLst>
        <pc:graphicFrameChg chg="modGraphic">
          <ac:chgData name="NAGEL Lukas" userId="d20a6c6c-3f16-4443-baa4-9abca4ee84dc" providerId="ADAL" clId="{0CE5F768-DD17-4FE4-9281-8FFB3526745C}" dt="2024-09-13T13:37:14.011" v="243" actId="20577"/>
          <ac:graphicFrameMkLst>
            <pc:docMk/>
            <pc:sldMk cId="3121691276" sldId="346"/>
            <ac:graphicFrameMk id="6" creationId="{63230C1A-9922-49A1-8BBB-C9CB00E1EF3A}"/>
          </ac:graphicFrameMkLst>
        </pc:graphicFrameChg>
      </pc:sldChg>
      <pc:sldChg chg="modSp mod">
        <pc:chgData name="NAGEL Lukas" userId="d20a6c6c-3f16-4443-baa4-9abca4ee84dc" providerId="ADAL" clId="{0CE5F768-DD17-4FE4-9281-8FFB3526745C}" dt="2024-09-13T13:37:19.614" v="244" actId="20577"/>
        <pc:sldMkLst>
          <pc:docMk/>
          <pc:sldMk cId="2097139623" sldId="347"/>
        </pc:sldMkLst>
        <pc:graphicFrameChg chg="modGraphic">
          <ac:chgData name="NAGEL Lukas" userId="d20a6c6c-3f16-4443-baa4-9abca4ee84dc" providerId="ADAL" clId="{0CE5F768-DD17-4FE4-9281-8FFB3526745C}" dt="2024-09-13T13:37:19.614" v="244" actId="20577"/>
          <ac:graphicFrameMkLst>
            <pc:docMk/>
            <pc:sldMk cId="2097139623" sldId="347"/>
            <ac:graphicFrameMk id="6" creationId="{63230C1A-9922-49A1-8BBB-C9CB00E1EF3A}"/>
          </ac:graphicFrameMkLst>
        </pc:graphicFrameChg>
      </pc:sldChg>
      <pc:sldChg chg="addSp delSp modSp add mod">
        <pc:chgData name="NAGEL Lukas" userId="d20a6c6c-3f16-4443-baa4-9abca4ee84dc" providerId="ADAL" clId="{0CE5F768-DD17-4FE4-9281-8FFB3526745C}" dt="2024-09-13T13:22:27.096" v="70" actId="1037"/>
        <pc:sldMkLst>
          <pc:docMk/>
          <pc:sldMk cId="3220362317" sldId="351"/>
        </pc:sldMkLst>
        <pc:picChg chg="del">
          <ac:chgData name="NAGEL Lukas" userId="d20a6c6c-3f16-4443-baa4-9abca4ee84dc" providerId="ADAL" clId="{0CE5F768-DD17-4FE4-9281-8FFB3526745C}" dt="2024-09-13T13:10:39.114" v="4" actId="478"/>
          <ac:picMkLst>
            <pc:docMk/>
            <pc:sldMk cId="3220362317" sldId="351"/>
            <ac:picMk id="4" creationId="{A5AB3F60-1DA0-4FEF-847B-CCB93D6508C9}"/>
          </ac:picMkLst>
        </pc:picChg>
        <pc:picChg chg="del">
          <ac:chgData name="NAGEL Lukas" userId="d20a6c6c-3f16-4443-baa4-9abca4ee84dc" providerId="ADAL" clId="{0CE5F768-DD17-4FE4-9281-8FFB3526745C}" dt="2024-09-13T13:17:22.808" v="52" actId="478"/>
          <ac:picMkLst>
            <pc:docMk/>
            <pc:sldMk cId="3220362317" sldId="351"/>
            <ac:picMk id="7" creationId="{5D4261E6-B181-4859-B55A-76E03461C46B}"/>
          </ac:picMkLst>
        </pc:picChg>
        <pc:picChg chg="del">
          <ac:chgData name="NAGEL Lukas" userId="d20a6c6c-3f16-4443-baa4-9abca4ee84dc" providerId="ADAL" clId="{0CE5F768-DD17-4FE4-9281-8FFB3526745C}" dt="2024-09-13T13:16:41.121" v="47" actId="478"/>
          <ac:picMkLst>
            <pc:docMk/>
            <pc:sldMk cId="3220362317" sldId="351"/>
            <ac:picMk id="11" creationId="{42DD9020-467A-417D-A053-60D02AA1725B}"/>
          </ac:picMkLst>
        </pc:picChg>
        <pc:picChg chg="mod ord">
          <ac:chgData name="NAGEL Lukas" userId="d20a6c6c-3f16-4443-baa4-9abca4ee84dc" providerId="ADAL" clId="{0CE5F768-DD17-4FE4-9281-8FFB3526745C}" dt="2024-09-13T13:18:20.455" v="56" actId="1076"/>
          <ac:picMkLst>
            <pc:docMk/>
            <pc:sldMk cId="3220362317" sldId="351"/>
            <ac:picMk id="17" creationId="{9ACF0BD1-8704-4E8A-A8E3-7A16D9AF8AAD}"/>
          </ac:picMkLst>
        </pc:picChg>
        <pc:picChg chg="mod ord">
          <ac:chgData name="NAGEL Lukas" userId="d20a6c6c-3f16-4443-baa4-9abca4ee84dc" providerId="ADAL" clId="{0CE5F768-DD17-4FE4-9281-8FFB3526745C}" dt="2024-09-13T13:22:25.931" v="69" actId="1037"/>
          <ac:picMkLst>
            <pc:docMk/>
            <pc:sldMk cId="3220362317" sldId="351"/>
            <ac:picMk id="20" creationId="{E7325DB0-E087-4FDE-9987-5F1A84A6DA29}"/>
          </ac:picMkLst>
        </pc:picChg>
        <pc:picChg chg="del">
          <ac:chgData name="NAGEL Lukas" userId="d20a6c6c-3f16-4443-baa4-9abca4ee84dc" providerId="ADAL" clId="{0CE5F768-DD17-4FE4-9281-8FFB3526745C}" dt="2024-09-13T13:15:40.906" v="43" actId="478"/>
          <ac:picMkLst>
            <pc:docMk/>
            <pc:sldMk cId="3220362317" sldId="351"/>
            <ac:picMk id="34" creationId="{798FAD41-12F3-4402-8EB8-1A1B25B417F4}"/>
          </ac:picMkLst>
        </pc:picChg>
        <pc:picChg chg="mod ord">
          <ac:chgData name="NAGEL Lukas" userId="d20a6c6c-3f16-4443-baa4-9abca4ee84dc" providerId="ADAL" clId="{0CE5F768-DD17-4FE4-9281-8FFB3526745C}" dt="2024-09-13T13:22:24.137" v="68" actId="1037"/>
          <ac:picMkLst>
            <pc:docMk/>
            <pc:sldMk cId="3220362317" sldId="351"/>
            <ac:picMk id="50" creationId="{729EEDB7-CCBD-47B6-93AD-2494593F54BF}"/>
          </ac:picMkLst>
        </pc:picChg>
        <pc:picChg chg="add del mod ord">
          <ac:chgData name="NAGEL Lukas" userId="d20a6c6c-3f16-4443-baa4-9abca4ee84dc" providerId="ADAL" clId="{0CE5F768-DD17-4FE4-9281-8FFB3526745C}" dt="2024-09-13T13:12:50.712" v="25" actId="478"/>
          <ac:picMkLst>
            <pc:docMk/>
            <pc:sldMk cId="3220362317" sldId="351"/>
            <ac:picMk id="51" creationId="{C2CE26E3-26DB-4EEE-978E-1EB23CC4ED74}"/>
          </ac:picMkLst>
        </pc:picChg>
        <pc:picChg chg="add del mod ord">
          <ac:chgData name="NAGEL Lukas" userId="d20a6c6c-3f16-4443-baa4-9abca4ee84dc" providerId="ADAL" clId="{0CE5F768-DD17-4FE4-9281-8FFB3526745C}" dt="2024-09-13T13:22:27.096" v="70" actId="1037"/>
          <ac:picMkLst>
            <pc:docMk/>
            <pc:sldMk cId="3220362317" sldId="351"/>
            <ac:picMk id="52" creationId="{7DD350F3-3ABD-4A29-8393-97A384376CEE}"/>
          </ac:picMkLst>
        </pc:picChg>
        <pc:picChg chg="add del mod">
          <ac:chgData name="NAGEL Lukas" userId="d20a6c6c-3f16-4443-baa4-9abca4ee84dc" providerId="ADAL" clId="{0CE5F768-DD17-4FE4-9281-8FFB3526745C}" dt="2024-09-13T13:20:08.773" v="63" actId="478"/>
          <ac:picMkLst>
            <pc:docMk/>
            <pc:sldMk cId="3220362317" sldId="351"/>
            <ac:picMk id="53" creationId="{DA90E8B1-9F1E-4392-853C-5BDB5E6766CD}"/>
          </ac:picMkLst>
        </pc:picChg>
      </pc:sldChg>
      <pc:sldChg chg="add del">
        <pc:chgData name="NAGEL Lukas" userId="d20a6c6c-3f16-4443-baa4-9abca4ee84dc" providerId="ADAL" clId="{0CE5F768-DD17-4FE4-9281-8FFB3526745C}" dt="2024-09-13T15:52:45.405" v="1034" actId="47"/>
        <pc:sldMkLst>
          <pc:docMk/>
          <pc:sldMk cId="420212566" sldId="352"/>
        </pc:sldMkLst>
      </pc:sldChg>
      <pc:sldChg chg="add del ord">
        <pc:chgData name="NAGEL Lukas" userId="d20a6c6c-3f16-4443-baa4-9abca4ee84dc" providerId="ADAL" clId="{0CE5F768-DD17-4FE4-9281-8FFB3526745C}" dt="2024-09-13T15:05:19.822" v="781" actId="47"/>
        <pc:sldMkLst>
          <pc:docMk/>
          <pc:sldMk cId="3036018922" sldId="352"/>
        </pc:sldMkLst>
      </pc:sldChg>
      <pc:sldChg chg="add del ord modAnim">
        <pc:chgData name="NAGEL Lukas" userId="d20a6c6c-3f16-4443-baa4-9abca4ee84dc" providerId="ADAL" clId="{0CE5F768-DD17-4FE4-9281-8FFB3526745C}" dt="2024-09-13T15:05:16.619" v="778" actId="47"/>
        <pc:sldMkLst>
          <pc:docMk/>
          <pc:sldMk cId="613784961" sldId="353"/>
        </pc:sldMkLst>
      </pc:sldChg>
    </pc:docChg>
  </pc:docChgLst>
  <pc:docChgLst>
    <pc:chgData name="NAGEL Lukas" userId="d20a6c6c-3f16-4443-baa4-9abca4ee84dc" providerId="ADAL" clId="{1A8CCED7-5F0A-4AF1-A5C8-0FD365DDB5FA}"/>
    <pc:docChg chg="delSld modSld">
      <pc:chgData name="NAGEL Lukas" userId="d20a6c6c-3f16-4443-baa4-9abca4ee84dc" providerId="ADAL" clId="{1A8CCED7-5F0A-4AF1-A5C8-0FD365DDB5FA}" dt="2025-07-31T11:21:18.113" v="1"/>
      <pc:docMkLst>
        <pc:docMk/>
      </pc:docMkLst>
      <pc:sldChg chg="del">
        <pc:chgData name="NAGEL Lukas" userId="d20a6c6c-3f16-4443-baa4-9abca4ee84dc" providerId="ADAL" clId="{1A8CCED7-5F0A-4AF1-A5C8-0FD365DDB5FA}" dt="2025-07-31T11:19:36.526" v="0" actId="47"/>
        <pc:sldMkLst>
          <pc:docMk/>
          <pc:sldMk cId="733773004" sldId="343"/>
        </pc:sldMkLst>
      </pc:sldChg>
      <pc:sldChg chg="modAnim">
        <pc:chgData name="NAGEL Lukas" userId="d20a6c6c-3f16-4443-baa4-9abca4ee84dc" providerId="ADAL" clId="{1A8CCED7-5F0A-4AF1-A5C8-0FD365DDB5FA}" dt="2025-07-31T11:21:18.113" v="1"/>
        <pc:sldMkLst>
          <pc:docMk/>
          <pc:sldMk cId="3763690301" sldId="353"/>
        </pc:sldMkLst>
      </pc:sldChg>
    </pc:docChg>
  </pc:docChgLst>
  <pc:docChgLst>
    <pc:chgData name="NAGEL Lukas" userId="d20a6c6c-3f16-4443-baa4-9abca4ee84dc" providerId="ADAL" clId="{ED608E0B-1948-4554-8031-9A5CCD4D9644}"/>
    <pc:docChg chg="undo redo custSel addSld delSld modSld sldOrd">
      <pc:chgData name="NAGEL Lukas" userId="d20a6c6c-3f16-4443-baa4-9abca4ee84dc" providerId="ADAL" clId="{ED608E0B-1948-4554-8031-9A5CCD4D9644}" dt="2024-09-14T13:18:48.197" v="161" actId="20577"/>
      <pc:docMkLst>
        <pc:docMk/>
      </pc:docMkLst>
      <pc:sldChg chg="addSp delSp modSp mod">
        <pc:chgData name="NAGEL Lukas" userId="d20a6c6c-3f16-4443-baa4-9abca4ee84dc" providerId="ADAL" clId="{ED608E0B-1948-4554-8031-9A5CCD4D9644}" dt="2024-09-14T11:45:48.707" v="72" actId="1035"/>
        <pc:sldMkLst>
          <pc:docMk/>
          <pc:sldMk cId="2693479980" sldId="319"/>
        </pc:sldMkLst>
        <pc:spChg chg="add del mod">
          <ac:chgData name="NAGEL Lukas" userId="d20a6c6c-3f16-4443-baa4-9abca4ee84dc" providerId="ADAL" clId="{ED608E0B-1948-4554-8031-9A5CCD4D9644}" dt="2024-09-14T11:43:10.928" v="41" actId="1076"/>
          <ac:spMkLst>
            <pc:docMk/>
            <pc:sldMk cId="2693479980" sldId="319"/>
            <ac:spMk id="4" creationId="{DE142F2C-AD53-42C1-B33C-F436B0FF9A54}"/>
          </ac:spMkLst>
        </pc:spChg>
        <pc:spChg chg="mod">
          <ac:chgData name="NAGEL Lukas" userId="d20a6c6c-3f16-4443-baa4-9abca4ee84dc" providerId="ADAL" clId="{ED608E0B-1948-4554-8031-9A5CCD4D9644}" dt="2024-09-14T10:39:59.736" v="16" actId="20577"/>
          <ac:spMkLst>
            <pc:docMk/>
            <pc:sldMk cId="2693479980" sldId="319"/>
            <ac:spMk id="16" creationId="{5CE64760-326D-4639-949E-A47F71F7BEDF}"/>
          </ac:spMkLst>
        </pc:spChg>
        <pc:picChg chg="add del mod modCrop">
          <ac:chgData name="NAGEL Lukas" userId="d20a6c6c-3f16-4443-baa4-9abca4ee84dc" providerId="ADAL" clId="{ED608E0B-1948-4554-8031-9A5CCD4D9644}" dt="2024-09-14T11:43:39.731" v="51" actId="732"/>
          <ac:picMkLst>
            <pc:docMk/>
            <pc:sldMk cId="2693479980" sldId="319"/>
            <ac:picMk id="3" creationId="{0BCA42CA-5CD9-DF46-FB7F-FE30AB0E7E74}"/>
          </ac:picMkLst>
        </pc:picChg>
        <pc:picChg chg="mod">
          <ac:chgData name="NAGEL Lukas" userId="d20a6c6c-3f16-4443-baa4-9abca4ee84dc" providerId="ADAL" clId="{ED608E0B-1948-4554-8031-9A5CCD4D9644}" dt="2024-09-14T11:42:29.136" v="33" actId="1076"/>
          <ac:picMkLst>
            <pc:docMk/>
            <pc:sldMk cId="2693479980" sldId="319"/>
            <ac:picMk id="85" creationId="{4250328C-4FD8-4C76-B37A-1BDFBF49C18F}"/>
          </ac:picMkLst>
        </pc:picChg>
        <pc:picChg chg="add mod">
          <ac:chgData name="NAGEL Lukas" userId="d20a6c6c-3f16-4443-baa4-9abca4ee84dc" providerId="ADAL" clId="{ED608E0B-1948-4554-8031-9A5CCD4D9644}" dt="2024-09-14T11:45:48.707" v="72" actId="1035"/>
          <ac:picMkLst>
            <pc:docMk/>
            <pc:sldMk cId="2693479980" sldId="319"/>
            <ac:picMk id="1028" creationId="{81F1B2CE-E404-E011-61EF-7EE6E0B62AAD}"/>
          </ac:picMkLst>
        </pc:picChg>
      </pc:sldChg>
      <pc:sldChg chg="addSp modSp mod">
        <pc:chgData name="NAGEL Lukas" userId="d20a6c6c-3f16-4443-baa4-9abca4ee84dc" providerId="ADAL" clId="{ED608E0B-1948-4554-8031-9A5CCD4D9644}" dt="2024-09-14T11:48:41.240" v="106" actId="20577"/>
        <pc:sldMkLst>
          <pc:docMk/>
          <pc:sldMk cId="2974588446" sldId="330"/>
        </pc:sldMkLst>
        <pc:spChg chg="mod">
          <ac:chgData name="NAGEL Lukas" userId="d20a6c6c-3f16-4443-baa4-9abca4ee84dc" providerId="ADAL" clId="{ED608E0B-1948-4554-8031-9A5CCD4D9644}" dt="2024-09-14T11:48:41.240" v="106" actId="20577"/>
          <ac:spMkLst>
            <pc:docMk/>
            <pc:sldMk cId="2974588446" sldId="330"/>
            <ac:spMk id="74" creationId="{6F1820EE-E806-4813-8264-FD9B3CFA6AF5}"/>
          </ac:spMkLst>
        </pc:spChg>
        <pc:picChg chg="add mod">
          <ac:chgData name="NAGEL Lukas" userId="d20a6c6c-3f16-4443-baa4-9abca4ee84dc" providerId="ADAL" clId="{ED608E0B-1948-4554-8031-9A5CCD4D9644}" dt="2024-09-14T11:47:22.225" v="77" actId="1076"/>
          <ac:picMkLst>
            <pc:docMk/>
            <pc:sldMk cId="2974588446" sldId="330"/>
            <ac:picMk id="4" creationId="{BADA013E-7076-ADC9-0675-8BC01A2801EE}"/>
          </ac:picMkLst>
        </pc:picChg>
      </pc:sldChg>
      <pc:sldChg chg="modSp mod">
        <pc:chgData name="NAGEL Lukas" userId="d20a6c6c-3f16-4443-baa4-9abca4ee84dc" providerId="ADAL" clId="{ED608E0B-1948-4554-8031-9A5CCD4D9644}" dt="2024-09-14T11:46:46.853" v="75" actId="20577"/>
        <pc:sldMkLst>
          <pc:docMk/>
          <pc:sldMk cId="182710524" sldId="339"/>
        </pc:sldMkLst>
        <pc:spChg chg="mod">
          <ac:chgData name="NAGEL Lukas" userId="d20a6c6c-3f16-4443-baa4-9abca4ee84dc" providerId="ADAL" clId="{ED608E0B-1948-4554-8031-9A5CCD4D9644}" dt="2024-09-14T11:46:46.853" v="75" actId="20577"/>
          <ac:spMkLst>
            <pc:docMk/>
            <pc:sldMk cId="182710524" sldId="339"/>
            <ac:spMk id="69" creationId="{CFF81E8B-1A2F-4616-AC1C-669C1088ADEF}"/>
          </ac:spMkLst>
        </pc:spChg>
      </pc:sldChg>
      <pc:sldChg chg="modSp modAnim">
        <pc:chgData name="NAGEL Lukas" userId="d20a6c6c-3f16-4443-baa4-9abca4ee84dc" providerId="ADAL" clId="{ED608E0B-1948-4554-8031-9A5CCD4D9644}" dt="2024-09-14T13:18:48.197" v="161" actId="20577"/>
        <pc:sldMkLst>
          <pc:docMk/>
          <pc:sldMk cId="733773004" sldId="343"/>
        </pc:sldMkLst>
        <pc:spChg chg="mod">
          <ac:chgData name="NAGEL Lukas" userId="d20a6c6c-3f16-4443-baa4-9abca4ee84dc" providerId="ADAL" clId="{ED608E0B-1948-4554-8031-9A5CCD4D9644}" dt="2024-09-14T13:18:48.197" v="161" actId="20577"/>
          <ac:spMkLst>
            <pc:docMk/>
            <pc:sldMk cId="733773004" sldId="343"/>
            <ac:spMk id="96" creationId="{A56FFC90-102A-4F7D-8BEF-84B1720361AF}"/>
          </ac:spMkLst>
        </pc:spChg>
      </pc:sldChg>
      <pc:sldChg chg="addSp modSp add del modAnim">
        <pc:chgData name="NAGEL Lukas" userId="d20a6c6c-3f16-4443-baa4-9abca4ee84dc" providerId="ADAL" clId="{ED608E0B-1948-4554-8031-9A5CCD4D9644}" dt="2024-09-14T11:58:33.442" v="122" actId="47"/>
        <pc:sldMkLst>
          <pc:docMk/>
          <pc:sldMk cId="1264364884" sldId="344"/>
        </pc:sldMkLst>
        <pc:spChg chg="add mod">
          <ac:chgData name="NAGEL Lukas" userId="d20a6c6c-3f16-4443-baa4-9abca4ee84dc" providerId="ADAL" clId="{ED608E0B-1948-4554-8031-9A5CCD4D9644}" dt="2024-09-14T11:54:18.261" v="110"/>
          <ac:spMkLst>
            <pc:docMk/>
            <pc:sldMk cId="1264364884" sldId="344"/>
            <ac:spMk id="2" creationId="{BAA3638A-85AD-6F65-D05E-0A571639D36B}"/>
          </ac:spMkLst>
        </pc:spChg>
      </pc:sldChg>
      <pc:sldChg chg="del">
        <pc:chgData name="NAGEL Lukas" userId="d20a6c6c-3f16-4443-baa4-9abca4ee84dc" providerId="ADAL" clId="{ED608E0B-1948-4554-8031-9A5CCD4D9644}" dt="2024-09-14T11:54:08.002" v="109" actId="47"/>
        <pc:sldMkLst>
          <pc:docMk/>
          <pc:sldMk cId="1619043079" sldId="345"/>
        </pc:sldMkLst>
      </pc:sldChg>
      <pc:sldChg chg="del">
        <pc:chgData name="NAGEL Lukas" userId="d20a6c6c-3f16-4443-baa4-9abca4ee84dc" providerId="ADAL" clId="{ED608E0B-1948-4554-8031-9A5CCD4D9644}" dt="2024-09-14T11:53:47.348" v="108" actId="47"/>
        <pc:sldMkLst>
          <pc:docMk/>
          <pc:sldMk cId="3121691276" sldId="346"/>
        </pc:sldMkLst>
      </pc:sldChg>
      <pc:sldChg chg="del">
        <pc:chgData name="NAGEL Lukas" userId="d20a6c6c-3f16-4443-baa4-9abca4ee84dc" providerId="ADAL" clId="{ED608E0B-1948-4554-8031-9A5CCD4D9644}" dt="2024-09-14T11:53:37.765" v="107" actId="47"/>
        <pc:sldMkLst>
          <pc:docMk/>
          <pc:sldMk cId="2097139623" sldId="347"/>
        </pc:sldMkLst>
      </pc:sldChg>
      <pc:sldChg chg="add ord modAnim">
        <pc:chgData name="NAGEL Lukas" userId="d20a6c6c-3f16-4443-baa4-9abca4ee84dc" providerId="ADAL" clId="{ED608E0B-1948-4554-8031-9A5CCD4D9644}" dt="2024-09-14T13:17:36.518" v="133"/>
        <pc:sldMkLst>
          <pc:docMk/>
          <pc:sldMk cId="848992517" sldId="352"/>
        </pc:sldMkLst>
      </pc:sldChg>
    </pc:docChg>
  </pc:docChgLst>
  <pc:docChgLst>
    <pc:chgData name="NAGEL Lukas" userId="d20a6c6c-3f16-4443-baa4-9abca4ee84dc" providerId="ADAL" clId="{C3042400-BB26-4995-AFD6-64B1E3B6D054}"/>
    <pc:docChg chg="modSld">
      <pc:chgData name="NAGEL Lukas" userId="d20a6c6c-3f16-4443-baa4-9abca4ee84dc" providerId="ADAL" clId="{C3042400-BB26-4995-AFD6-64B1E3B6D054}" dt="2025-07-03T11:30:18.619" v="0" actId="20577"/>
      <pc:docMkLst>
        <pc:docMk/>
      </pc:docMkLst>
      <pc:sldChg chg="modSp mod">
        <pc:chgData name="NAGEL Lukas" userId="d20a6c6c-3f16-4443-baa4-9abca4ee84dc" providerId="ADAL" clId="{C3042400-BB26-4995-AFD6-64B1E3B6D054}" dt="2025-07-03T11:30:18.619" v="0" actId="20577"/>
        <pc:sldMkLst>
          <pc:docMk/>
          <pc:sldMk cId="358412889" sldId="269"/>
        </pc:sldMkLst>
        <pc:spChg chg="mod">
          <ac:chgData name="NAGEL Lukas" userId="d20a6c6c-3f16-4443-baa4-9abca4ee84dc" providerId="ADAL" clId="{C3042400-BB26-4995-AFD6-64B1E3B6D054}" dt="2025-07-03T11:30:18.619" v="0" actId="20577"/>
          <ac:spMkLst>
            <pc:docMk/>
            <pc:sldMk cId="358412889" sldId="269"/>
            <ac:spMk id="10" creationId="{C2475A2B-2B48-7FED-1517-F941DF570FC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DB941-AC99-41B9-AE93-F4314C058D80}" type="datetimeFigureOut">
              <a:rPr lang="de-AT" smtClean="0"/>
              <a:t>31.07.2025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B7CDA1-A7A0-452F-B738-E7BA92669C30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1378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7CDA1-A7A0-452F-B738-E7BA92669C30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529589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7CDA1-A7A0-452F-B738-E7BA92669C30}" type="slidenum">
              <a:rPr lang="de-AT" smtClean="0"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796548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7CDA1-A7A0-452F-B738-E7BA92669C30}" type="slidenum">
              <a:rPr lang="de-AT" smtClean="0"/>
              <a:t>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714592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7CDA1-A7A0-452F-B738-E7BA92669C30}" type="slidenum">
              <a:rPr lang="de-AT" smtClean="0"/>
              <a:t>14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058716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7CDA1-A7A0-452F-B738-E7BA92669C30}" type="slidenum">
              <a:rPr lang="de-AT" smtClean="0"/>
              <a:t>15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11667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7CDA1-A7A0-452F-B738-E7BA92669C30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37091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7CDA1-A7A0-452F-B738-E7BA92669C30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9118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7CDA1-A7A0-452F-B738-E7BA92669C30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5618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7CDA1-A7A0-452F-B738-E7BA92669C30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33654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7CDA1-A7A0-452F-B738-E7BA92669C30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53655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7CDA1-A7A0-452F-B738-E7BA92669C30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24984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7CDA1-A7A0-452F-B738-E7BA92669C30}" type="slidenum">
              <a:rPr lang="de-AT" smtClean="0"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934485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7CDA1-A7A0-452F-B738-E7BA92669C30}" type="slidenum">
              <a:rPr lang="de-AT" smtClean="0"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08771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83D70-91AA-429A-BD57-1CB6792B30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8136" y="1078030"/>
            <a:ext cx="9288096" cy="2956718"/>
          </a:xfrm>
        </p:spPr>
        <p:txBody>
          <a:bodyPr anchor="t">
            <a:noAutofit/>
          </a:bodyPr>
          <a:lstStyle>
            <a:lvl1pPr algn="l">
              <a:defRPr sz="660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65D245-B564-481D-A323-F73C5BCA8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8136" y="4455621"/>
            <a:ext cx="9288096" cy="1435331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072EE-51B3-4C0C-A460-4684AB079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422A5-3076-413B-84CB-ED3BA4171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67C68-40D5-477E-9DBC-C28FD4B11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073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6C900-05BC-4021-B69F-2DAF974B7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26E227-253A-44A0-9404-1CFD8CE41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F5A02-0FC4-41C8-A13C-4C929B288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59378-C430-49DB-B2D6-E32FBBCD4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9D57D-CB8E-4E67-AE2D-2790E2AA6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004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2CF945-D70F-49C1-8CE5-5758C11660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82100" y="1091381"/>
            <a:ext cx="2171700" cy="49533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FDB721-04AA-4330-8045-3F2D9BB4BC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091381"/>
            <a:ext cx="8265340" cy="49533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18C15-991C-4C71-8DCD-DB3B38888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28CC3-5830-4EFA-B28E-1648904DE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A91B6-E419-4483-9B66-3C758788B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E447C6A-78C3-4687-9A71-A05DBF6700DE}"/>
              </a:ext>
            </a:extLst>
          </p:cNvPr>
          <p:cNvCxnSpPr>
            <a:cxnSpLocks/>
          </p:cNvCxnSpPr>
          <p:nvPr/>
        </p:nvCxnSpPr>
        <p:spPr>
          <a:xfrm>
            <a:off x="11387805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4266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EE2F5-9D3C-4BE7-9AD5-335B31CF2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98C4F-4BF6-47CF-ABEE-2B12748C4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39070-70D2-4DD1-A439-155343FE2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1AB30-CD74-471D-9FA6-ADC0C901E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137C4-F19E-4521-8DCB-4E0CF9CA3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329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8007D-9B1D-4E2C-B38F-29C682099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9127"/>
            <a:ext cx="9272260" cy="3472874"/>
          </a:xfrm>
        </p:spPr>
        <p:txBody>
          <a:bodyPr anchor="t">
            <a:normAutofit/>
          </a:bodyPr>
          <a:lstStyle>
            <a:lvl1pPr>
              <a:defRPr sz="400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60C51B-B525-4032-9D08-2978D7367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0939" y="4572000"/>
            <a:ext cx="9272262" cy="1320801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08851-4DCC-447C-828A-5F7E66F76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94542-CAEF-4D6C-BE6A-BC100F059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BDE40-8468-4051-9703-B751608A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358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BF7AE-3892-4896-8C15-7A35A41EF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88136"/>
            <a:ext cx="9890066" cy="12942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D9A26-86F1-4817-B243-4DE63B4F18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2185" y="2440568"/>
            <a:ext cx="4841505" cy="38012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54BF9B-EA16-48C8-96B9-7A66051BE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40568"/>
            <a:ext cx="4806002" cy="3801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6E2D9F-1FCE-4A1C-996E-DB05777A8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29E05-3F6C-40BF-9324-118588B6C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9BE013-C5C0-4CBD-982E-36F037F73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755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ED885-5FE5-4407-BE4D-FAD01C40A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84333"/>
            <a:ext cx="9949455" cy="838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22A77-C134-4857-83E5-51217D3C2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2088" y="1923190"/>
            <a:ext cx="4816475" cy="8388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4ECBFE-C62C-471B-BFE4-1272EAC347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2088" y="2825791"/>
            <a:ext cx="4816475" cy="33638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10AFC6-F407-4F35-BD37-B32F9B4036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5482" y="1923190"/>
            <a:ext cx="4824913" cy="8388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8D60D5-0F83-46CB-92F3-849FC08E6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5482" y="2825791"/>
            <a:ext cx="4824913" cy="33638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5AE694-5CA0-48DA-90D3-EC42BD1D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40A80D-4CCB-4899-9E1D-A5967F4E6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753A9D-469A-4ED9-99A1-7E4B115F8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80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7C91E-0A11-4E5D-9B8D-5316E73A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B8A8D1-71AD-4F9F-B393-9EED83FEF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E36922-9A4C-453D-9B70-0C3A70281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5AAEF2-65DC-4E28-9AA4-5115ACB07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143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48B02B-A32A-4383-BBC7-0C383390A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FF7E77-47E0-4F9E-9148-8D0C59C0C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005A2-ECF0-4759-A17B-FDECE8068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593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1DD4B-5676-477E-8C52-4C1CF160F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4448"/>
            <a:ext cx="3785860" cy="1554362"/>
          </a:xfrm>
        </p:spPr>
        <p:txBody>
          <a:bodyPr anchor="t">
            <a:normAutofit/>
          </a:bodyPr>
          <a:lstStyle>
            <a:lvl1pPr>
              <a:defRPr sz="280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A3E63-EB15-4D82-BF2B-36BB030C4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0" y="922689"/>
            <a:ext cx="548600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BE994E-BAB7-43DC-A0E4-C779CF2A33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0940" y="2701254"/>
            <a:ext cx="3785860" cy="316773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DEFAAA-1B70-42AA-ADCC-F49B58132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C7B6CC-1C13-4F34-AC86-CCD442C8C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1B638-9061-41AD-AF47-73A4AF8B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452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F3C43-1676-4A29-83F9-D788ED2E7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7280"/>
            <a:ext cx="3785860" cy="1559740"/>
          </a:xfrm>
        </p:spPr>
        <p:txBody>
          <a:bodyPr anchor="t">
            <a:normAutofit/>
          </a:bodyPr>
          <a:lstStyle>
            <a:lvl1pPr>
              <a:defRPr sz="280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14A903-97C7-4349-B8CE-1BBED1942E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0" y="1143000"/>
            <a:ext cx="54864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0A9F58-4AEB-4286-98F7-3C77AA913B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0940" y="2697480"/>
            <a:ext cx="3785860" cy="30934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F55A58-F085-4500-AF61-045B12C8F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936470-561D-49AE-AC84-B79D483FD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EF2BE2-DF21-4683-9D5F-849A525FD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16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4438DC-3CEE-4170-9B1C-BAC05CD8C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90245"/>
            <a:ext cx="9922764" cy="12942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C19D24-DCBE-47F9-8B85-8A118B02B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8136" y="2447778"/>
            <a:ext cx="9922764" cy="3838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F5788-BDCE-49E2-80AE-31C739C6A0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15200" y="6389688"/>
            <a:ext cx="3695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A1E45834-53BD-4C8F-B791-CD5378F4150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D5844-8163-4D82-BEFC-BC2D8D511B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90940" y="6389688"/>
            <a:ext cx="4433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98A50-C435-4220-82C6-C8D62A7C9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3190" y="6389688"/>
            <a:ext cx="940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8689CE0-64D2-447C-9C1F-872D111D8AC3}"/>
              </a:ext>
            </a:extLst>
          </p:cNvPr>
          <p:cNvCxnSpPr>
            <a:cxnSpLocks/>
          </p:cNvCxnSpPr>
          <p:nvPr/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642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Neue Haas Grotesk Text Pro" panose="020B05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18" Type="http://schemas.openxmlformats.org/officeDocument/2006/relationships/image" Target="../media/image22.png"/><Relationship Id="rId26" Type="http://schemas.openxmlformats.org/officeDocument/2006/relationships/image" Target="../media/image48.png"/><Relationship Id="rId3" Type="http://schemas.openxmlformats.org/officeDocument/2006/relationships/image" Target="../media/image7.png"/><Relationship Id="rId21" Type="http://schemas.openxmlformats.org/officeDocument/2006/relationships/image" Target="../media/image34.svg"/><Relationship Id="rId7" Type="http://schemas.openxmlformats.org/officeDocument/2006/relationships/image" Target="../media/image3.png"/><Relationship Id="rId12" Type="http://schemas.openxmlformats.org/officeDocument/2006/relationships/image" Target="../media/image17.svg"/><Relationship Id="rId17" Type="http://schemas.openxmlformats.org/officeDocument/2006/relationships/image" Target="../media/image30.png"/><Relationship Id="rId25" Type="http://schemas.openxmlformats.org/officeDocument/2006/relationships/image" Target="../media/image42.svg"/><Relationship Id="rId33" Type="http://schemas.openxmlformats.org/officeDocument/2006/relationships/image" Target="../media/image46.sv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1.svg"/><Relationship Id="rId20" Type="http://schemas.openxmlformats.org/officeDocument/2006/relationships/image" Target="../media/image33.png"/><Relationship Id="rId29" Type="http://schemas.openxmlformats.org/officeDocument/2006/relationships/image" Target="../media/image53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6.png"/><Relationship Id="rId24" Type="http://schemas.openxmlformats.org/officeDocument/2006/relationships/image" Target="../media/image41.png"/><Relationship Id="rId32" Type="http://schemas.openxmlformats.org/officeDocument/2006/relationships/image" Target="../media/image45.png"/><Relationship Id="rId5" Type="http://schemas.openxmlformats.org/officeDocument/2006/relationships/image" Target="../media/image9.png"/><Relationship Id="rId15" Type="http://schemas.openxmlformats.org/officeDocument/2006/relationships/image" Target="../media/image20.png"/><Relationship Id="rId23" Type="http://schemas.openxmlformats.org/officeDocument/2006/relationships/image" Target="../media/image38.svg"/><Relationship Id="rId28" Type="http://schemas.openxmlformats.org/officeDocument/2006/relationships/image" Target="../media/image52.png"/><Relationship Id="rId10" Type="http://schemas.openxmlformats.org/officeDocument/2006/relationships/image" Target="../media/image15.svg"/><Relationship Id="rId19" Type="http://schemas.openxmlformats.org/officeDocument/2006/relationships/image" Target="../media/image23.svg"/><Relationship Id="rId31" Type="http://schemas.openxmlformats.org/officeDocument/2006/relationships/image" Target="../media/image51.svg"/><Relationship Id="rId4" Type="http://schemas.openxmlformats.org/officeDocument/2006/relationships/image" Target="../media/image8.png"/><Relationship Id="rId9" Type="http://schemas.openxmlformats.org/officeDocument/2006/relationships/image" Target="../media/image14.png"/><Relationship Id="rId14" Type="http://schemas.openxmlformats.org/officeDocument/2006/relationships/image" Target="../media/image19.svg"/><Relationship Id="rId22" Type="http://schemas.openxmlformats.org/officeDocument/2006/relationships/image" Target="../media/image37.png"/><Relationship Id="rId27" Type="http://schemas.openxmlformats.org/officeDocument/2006/relationships/image" Target="../media/image49.svg"/><Relationship Id="rId30" Type="http://schemas.openxmlformats.org/officeDocument/2006/relationships/image" Target="../media/image50.png"/><Relationship Id="rId8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49.svg"/><Relationship Id="rId18" Type="http://schemas.openxmlformats.org/officeDocument/2006/relationships/image" Target="../media/image54.png"/><Relationship Id="rId26" Type="http://schemas.openxmlformats.org/officeDocument/2006/relationships/image" Target="../media/image18.png"/><Relationship Id="rId3" Type="http://schemas.openxmlformats.org/officeDocument/2006/relationships/image" Target="../media/image7.png"/><Relationship Id="rId21" Type="http://schemas.openxmlformats.org/officeDocument/2006/relationships/image" Target="../media/image15.svg"/><Relationship Id="rId7" Type="http://schemas.openxmlformats.org/officeDocument/2006/relationships/image" Target="../media/image3.png"/><Relationship Id="rId12" Type="http://schemas.openxmlformats.org/officeDocument/2006/relationships/image" Target="../media/image48.png"/><Relationship Id="rId17" Type="http://schemas.openxmlformats.org/officeDocument/2006/relationships/image" Target="../media/image51.svg"/><Relationship Id="rId25" Type="http://schemas.openxmlformats.org/officeDocument/2006/relationships/image" Target="../media/image17.sv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50.png"/><Relationship Id="rId20" Type="http://schemas.openxmlformats.org/officeDocument/2006/relationships/image" Target="../media/image14.png"/><Relationship Id="rId29" Type="http://schemas.openxmlformats.org/officeDocument/2006/relationships/image" Target="../media/image46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23.svg"/><Relationship Id="rId24" Type="http://schemas.openxmlformats.org/officeDocument/2006/relationships/image" Target="../media/image16.png"/><Relationship Id="rId5" Type="http://schemas.openxmlformats.org/officeDocument/2006/relationships/image" Target="../media/image9.png"/><Relationship Id="rId15" Type="http://schemas.openxmlformats.org/officeDocument/2006/relationships/image" Target="../media/image53.svg"/><Relationship Id="rId23" Type="http://schemas.openxmlformats.org/officeDocument/2006/relationships/image" Target="../media/image21.svg"/><Relationship Id="rId28" Type="http://schemas.openxmlformats.org/officeDocument/2006/relationships/image" Target="../media/image45.png"/><Relationship Id="rId10" Type="http://schemas.openxmlformats.org/officeDocument/2006/relationships/image" Target="../media/image22.png"/><Relationship Id="rId19" Type="http://schemas.openxmlformats.org/officeDocument/2006/relationships/image" Target="../media/image55.svg"/><Relationship Id="rId4" Type="http://schemas.openxmlformats.org/officeDocument/2006/relationships/image" Target="../media/image8.png"/><Relationship Id="rId9" Type="http://schemas.openxmlformats.org/officeDocument/2006/relationships/image" Target="../media/image30.png"/><Relationship Id="rId14" Type="http://schemas.openxmlformats.org/officeDocument/2006/relationships/image" Target="../media/image52.png"/><Relationship Id="rId22" Type="http://schemas.openxmlformats.org/officeDocument/2006/relationships/image" Target="../media/image20.png"/><Relationship Id="rId27" Type="http://schemas.openxmlformats.org/officeDocument/2006/relationships/image" Target="../media/image19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30.png"/><Relationship Id="rId18" Type="http://schemas.openxmlformats.org/officeDocument/2006/relationships/image" Target="../media/image52.png"/><Relationship Id="rId26" Type="http://schemas.openxmlformats.org/officeDocument/2006/relationships/image" Target="../media/image56.png"/><Relationship Id="rId3" Type="http://schemas.openxmlformats.org/officeDocument/2006/relationships/image" Target="../media/image7.png"/><Relationship Id="rId21" Type="http://schemas.openxmlformats.org/officeDocument/2006/relationships/image" Target="../media/image51.svg"/><Relationship Id="rId7" Type="http://schemas.openxmlformats.org/officeDocument/2006/relationships/image" Target="../media/image3.png"/><Relationship Id="rId12" Type="http://schemas.openxmlformats.org/officeDocument/2006/relationships/image" Target="../media/image21.svg"/><Relationship Id="rId17" Type="http://schemas.openxmlformats.org/officeDocument/2006/relationships/image" Target="../media/image49.svg"/><Relationship Id="rId25" Type="http://schemas.openxmlformats.org/officeDocument/2006/relationships/image" Target="../media/image55.sv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48.png"/><Relationship Id="rId20" Type="http://schemas.openxmlformats.org/officeDocument/2006/relationships/image" Target="../media/image50.png"/><Relationship Id="rId29" Type="http://schemas.openxmlformats.org/officeDocument/2006/relationships/image" Target="../media/image19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20.png"/><Relationship Id="rId24" Type="http://schemas.openxmlformats.org/officeDocument/2006/relationships/image" Target="../media/image54.png"/><Relationship Id="rId5" Type="http://schemas.openxmlformats.org/officeDocument/2006/relationships/image" Target="../media/image9.png"/><Relationship Id="rId15" Type="http://schemas.openxmlformats.org/officeDocument/2006/relationships/image" Target="../media/image23.svg"/><Relationship Id="rId23" Type="http://schemas.openxmlformats.org/officeDocument/2006/relationships/image" Target="../media/image17.svg"/><Relationship Id="rId28" Type="http://schemas.openxmlformats.org/officeDocument/2006/relationships/image" Target="../media/image18.png"/><Relationship Id="rId10" Type="http://schemas.openxmlformats.org/officeDocument/2006/relationships/image" Target="../media/image15.svg"/><Relationship Id="rId19" Type="http://schemas.openxmlformats.org/officeDocument/2006/relationships/image" Target="../media/image53.svg"/><Relationship Id="rId4" Type="http://schemas.openxmlformats.org/officeDocument/2006/relationships/image" Target="../media/image8.png"/><Relationship Id="rId9" Type="http://schemas.openxmlformats.org/officeDocument/2006/relationships/image" Target="../media/image14.png"/><Relationship Id="rId14" Type="http://schemas.openxmlformats.org/officeDocument/2006/relationships/image" Target="../media/image22.png"/><Relationship Id="rId22" Type="http://schemas.openxmlformats.org/officeDocument/2006/relationships/image" Target="../media/image16.png"/><Relationship Id="rId27" Type="http://schemas.openxmlformats.org/officeDocument/2006/relationships/image" Target="../media/image5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0.png"/><Relationship Id="rId4" Type="http://schemas.openxmlformats.org/officeDocument/2006/relationships/image" Target="../media/image59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news.mit.edu/2012/manufacturing-beer-game-0503" TargetMode="External"/><Relationship Id="rId7" Type="http://schemas.openxmlformats.org/officeDocument/2006/relationships/image" Target="../media/image60.png"/><Relationship Id="rId2" Type="http://schemas.openxmlformats.org/officeDocument/2006/relationships/hyperlink" Target="https://mitsloan.mit.edu/experts/what-beer-game-can-teach-us-about-hoarding-toilet-pape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svg"/><Relationship Id="rId5" Type="http://schemas.openxmlformats.org/officeDocument/2006/relationships/image" Target="../media/image58.png"/><Relationship Id="rId4" Type="http://schemas.openxmlformats.org/officeDocument/2006/relationships/hyperlink" Target="https://www.nytimes.com/2021/12/15/opinion/inflation-shortages-overordering.html" TargetMode="Externa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3" Type="http://schemas.openxmlformats.org/officeDocument/2006/relationships/image" Target="../media/image7.png"/><Relationship Id="rId21" Type="http://schemas.openxmlformats.org/officeDocument/2006/relationships/image" Target="../media/image23.svg"/><Relationship Id="rId7" Type="http://schemas.openxmlformats.org/officeDocument/2006/relationships/image" Target="../media/image3.pn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5" Type="http://schemas.openxmlformats.org/officeDocument/2006/relationships/image" Target="../media/image27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4.png"/><Relationship Id="rId24" Type="http://schemas.openxmlformats.org/officeDocument/2006/relationships/image" Target="../media/image26.png"/><Relationship Id="rId5" Type="http://schemas.openxmlformats.org/officeDocument/2006/relationships/image" Target="../media/image9.png"/><Relationship Id="rId15" Type="http://schemas.openxmlformats.org/officeDocument/2006/relationships/image" Target="../media/image17.svg"/><Relationship Id="rId23" Type="http://schemas.openxmlformats.org/officeDocument/2006/relationships/image" Target="../media/image25.svg"/><Relationship Id="rId10" Type="http://schemas.openxmlformats.org/officeDocument/2006/relationships/image" Target="../media/image13.png"/><Relationship Id="rId19" Type="http://schemas.openxmlformats.org/officeDocument/2006/relationships/image" Target="../media/image21.svg"/><Relationship Id="rId4" Type="http://schemas.openxmlformats.org/officeDocument/2006/relationships/image" Target="../media/image8.png"/><Relationship Id="rId9" Type="http://schemas.openxmlformats.org/officeDocument/2006/relationships/image" Target="../media/image12.sv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.svg"/><Relationship Id="rId18" Type="http://schemas.openxmlformats.org/officeDocument/2006/relationships/image" Target="../media/image39.png"/><Relationship Id="rId26" Type="http://schemas.openxmlformats.org/officeDocument/2006/relationships/image" Target="../media/image14.png"/><Relationship Id="rId3" Type="http://schemas.openxmlformats.org/officeDocument/2006/relationships/image" Target="../media/image7.png"/><Relationship Id="rId21" Type="http://schemas.openxmlformats.org/officeDocument/2006/relationships/image" Target="../media/image42.svg"/><Relationship Id="rId34" Type="http://schemas.openxmlformats.org/officeDocument/2006/relationships/image" Target="../media/image22.png"/><Relationship Id="rId7" Type="http://schemas.openxmlformats.org/officeDocument/2006/relationships/image" Target="../media/image3.png"/><Relationship Id="rId12" Type="http://schemas.openxmlformats.org/officeDocument/2006/relationships/image" Target="../media/image33.png"/><Relationship Id="rId17" Type="http://schemas.openxmlformats.org/officeDocument/2006/relationships/image" Target="../media/image38.svg"/><Relationship Id="rId25" Type="http://schemas.openxmlformats.org/officeDocument/2006/relationships/image" Target="../media/image46.svg"/><Relationship Id="rId33" Type="http://schemas.openxmlformats.org/officeDocument/2006/relationships/image" Target="../media/image21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29" Type="http://schemas.openxmlformats.org/officeDocument/2006/relationships/image" Target="../media/image17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32.svg"/><Relationship Id="rId24" Type="http://schemas.openxmlformats.org/officeDocument/2006/relationships/image" Target="../media/image45.png"/><Relationship Id="rId32" Type="http://schemas.openxmlformats.org/officeDocument/2006/relationships/image" Target="../media/image20.png"/><Relationship Id="rId5" Type="http://schemas.openxmlformats.org/officeDocument/2006/relationships/image" Target="../media/image9.png"/><Relationship Id="rId15" Type="http://schemas.openxmlformats.org/officeDocument/2006/relationships/image" Target="../media/image36.svg"/><Relationship Id="rId23" Type="http://schemas.openxmlformats.org/officeDocument/2006/relationships/image" Target="../media/image44.svg"/><Relationship Id="rId28" Type="http://schemas.openxmlformats.org/officeDocument/2006/relationships/image" Target="../media/image16.png"/><Relationship Id="rId36" Type="http://schemas.openxmlformats.org/officeDocument/2006/relationships/image" Target="../media/image47.jpeg"/><Relationship Id="rId10" Type="http://schemas.openxmlformats.org/officeDocument/2006/relationships/image" Target="../media/image31.png"/><Relationship Id="rId19" Type="http://schemas.openxmlformats.org/officeDocument/2006/relationships/image" Target="../media/image40.svg"/><Relationship Id="rId31" Type="http://schemas.openxmlformats.org/officeDocument/2006/relationships/image" Target="../media/image19.svg"/><Relationship Id="rId4" Type="http://schemas.openxmlformats.org/officeDocument/2006/relationships/image" Target="../media/image8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Relationship Id="rId22" Type="http://schemas.openxmlformats.org/officeDocument/2006/relationships/image" Target="../media/image43.png"/><Relationship Id="rId27" Type="http://schemas.openxmlformats.org/officeDocument/2006/relationships/image" Target="../media/image15.svg"/><Relationship Id="rId30" Type="http://schemas.openxmlformats.org/officeDocument/2006/relationships/image" Target="../media/image18.png"/><Relationship Id="rId35" Type="http://schemas.openxmlformats.org/officeDocument/2006/relationships/image" Target="../media/image23.svg"/><Relationship Id="rId8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18" Type="http://schemas.openxmlformats.org/officeDocument/2006/relationships/image" Target="../media/image23.svg"/><Relationship Id="rId26" Type="http://schemas.openxmlformats.org/officeDocument/2006/relationships/image" Target="../media/image43.png"/><Relationship Id="rId3" Type="http://schemas.openxmlformats.org/officeDocument/2006/relationships/image" Target="../media/image7.png"/><Relationship Id="rId21" Type="http://schemas.openxmlformats.org/officeDocument/2006/relationships/image" Target="../media/image32.svg"/><Relationship Id="rId7" Type="http://schemas.openxmlformats.org/officeDocument/2006/relationships/image" Target="../media/image3.png"/><Relationship Id="rId12" Type="http://schemas.openxmlformats.org/officeDocument/2006/relationships/image" Target="../media/image17.svg"/><Relationship Id="rId17" Type="http://schemas.openxmlformats.org/officeDocument/2006/relationships/image" Target="../media/image22.png"/><Relationship Id="rId25" Type="http://schemas.openxmlformats.org/officeDocument/2006/relationships/image" Target="../media/image40.svg"/><Relationship Id="rId33" Type="http://schemas.openxmlformats.org/officeDocument/2006/relationships/image" Target="../media/image53.sv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1.svg"/><Relationship Id="rId20" Type="http://schemas.openxmlformats.org/officeDocument/2006/relationships/image" Target="../media/image31.png"/><Relationship Id="rId29" Type="http://schemas.openxmlformats.org/officeDocument/2006/relationships/image" Target="../media/image49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6.png"/><Relationship Id="rId24" Type="http://schemas.openxmlformats.org/officeDocument/2006/relationships/image" Target="../media/image39.png"/><Relationship Id="rId32" Type="http://schemas.openxmlformats.org/officeDocument/2006/relationships/image" Target="../media/image52.png"/><Relationship Id="rId5" Type="http://schemas.openxmlformats.org/officeDocument/2006/relationships/image" Target="../media/image9.png"/><Relationship Id="rId15" Type="http://schemas.openxmlformats.org/officeDocument/2006/relationships/image" Target="../media/image20.png"/><Relationship Id="rId23" Type="http://schemas.openxmlformats.org/officeDocument/2006/relationships/image" Target="../media/image36.svg"/><Relationship Id="rId28" Type="http://schemas.openxmlformats.org/officeDocument/2006/relationships/image" Target="../media/image48.png"/><Relationship Id="rId10" Type="http://schemas.openxmlformats.org/officeDocument/2006/relationships/image" Target="../media/image15.svg"/><Relationship Id="rId19" Type="http://schemas.openxmlformats.org/officeDocument/2006/relationships/image" Target="../media/image30.png"/><Relationship Id="rId31" Type="http://schemas.openxmlformats.org/officeDocument/2006/relationships/image" Target="../media/image51.svg"/><Relationship Id="rId4" Type="http://schemas.openxmlformats.org/officeDocument/2006/relationships/image" Target="../media/image8.png"/><Relationship Id="rId9" Type="http://schemas.openxmlformats.org/officeDocument/2006/relationships/image" Target="../media/image14.png"/><Relationship Id="rId14" Type="http://schemas.openxmlformats.org/officeDocument/2006/relationships/image" Target="../media/image19.svg"/><Relationship Id="rId22" Type="http://schemas.openxmlformats.org/officeDocument/2006/relationships/image" Target="../media/image35.png"/><Relationship Id="rId27" Type="http://schemas.openxmlformats.org/officeDocument/2006/relationships/image" Target="../media/image44.svg"/><Relationship Id="rId30" Type="http://schemas.openxmlformats.org/officeDocument/2006/relationships/image" Target="../media/image50.png"/><Relationship Id="rId8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18" Type="http://schemas.openxmlformats.org/officeDocument/2006/relationships/image" Target="../media/image48.png"/><Relationship Id="rId26" Type="http://schemas.openxmlformats.org/officeDocument/2006/relationships/image" Target="../media/image52.png"/><Relationship Id="rId39" Type="http://schemas.openxmlformats.org/officeDocument/2006/relationships/image" Target="../media/image42.svg"/><Relationship Id="rId21" Type="http://schemas.openxmlformats.org/officeDocument/2006/relationships/image" Target="../media/image36.svg"/><Relationship Id="rId34" Type="http://schemas.openxmlformats.org/officeDocument/2006/relationships/image" Target="../media/image33.png"/><Relationship Id="rId42" Type="http://schemas.openxmlformats.org/officeDocument/2006/relationships/image" Target="../media/image47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1.svg"/><Relationship Id="rId20" Type="http://schemas.openxmlformats.org/officeDocument/2006/relationships/image" Target="../media/image35.png"/><Relationship Id="rId29" Type="http://schemas.openxmlformats.org/officeDocument/2006/relationships/image" Target="../media/image40.svg"/><Relationship Id="rId41" Type="http://schemas.openxmlformats.org/officeDocument/2006/relationships/image" Target="../media/image46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6.png"/><Relationship Id="rId24" Type="http://schemas.openxmlformats.org/officeDocument/2006/relationships/image" Target="../media/image43.png"/><Relationship Id="rId32" Type="http://schemas.openxmlformats.org/officeDocument/2006/relationships/image" Target="../media/image22.png"/><Relationship Id="rId37" Type="http://schemas.openxmlformats.org/officeDocument/2006/relationships/image" Target="../media/image38.svg"/><Relationship Id="rId40" Type="http://schemas.openxmlformats.org/officeDocument/2006/relationships/image" Target="../media/image45.png"/><Relationship Id="rId5" Type="http://schemas.openxmlformats.org/officeDocument/2006/relationships/image" Target="../media/image9.png"/><Relationship Id="rId15" Type="http://schemas.openxmlformats.org/officeDocument/2006/relationships/image" Target="../media/image20.png"/><Relationship Id="rId23" Type="http://schemas.openxmlformats.org/officeDocument/2006/relationships/image" Target="../media/image51.svg"/><Relationship Id="rId28" Type="http://schemas.openxmlformats.org/officeDocument/2006/relationships/image" Target="../media/image39.png"/><Relationship Id="rId36" Type="http://schemas.openxmlformats.org/officeDocument/2006/relationships/image" Target="../media/image37.png"/><Relationship Id="rId10" Type="http://schemas.openxmlformats.org/officeDocument/2006/relationships/image" Target="../media/image15.svg"/><Relationship Id="rId19" Type="http://schemas.openxmlformats.org/officeDocument/2006/relationships/image" Target="../media/image49.svg"/><Relationship Id="rId31" Type="http://schemas.openxmlformats.org/officeDocument/2006/relationships/image" Target="../media/image32.svg"/><Relationship Id="rId4" Type="http://schemas.openxmlformats.org/officeDocument/2006/relationships/image" Target="../media/image8.png"/><Relationship Id="rId9" Type="http://schemas.openxmlformats.org/officeDocument/2006/relationships/image" Target="../media/image14.png"/><Relationship Id="rId14" Type="http://schemas.openxmlformats.org/officeDocument/2006/relationships/image" Target="../media/image19.svg"/><Relationship Id="rId22" Type="http://schemas.openxmlformats.org/officeDocument/2006/relationships/image" Target="../media/image50.png"/><Relationship Id="rId27" Type="http://schemas.openxmlformats.org/officeDocument/2006/relationships/image" Target="../media/image53.svg"/><Relationship Id="rId30" Type="http://schemas.openxmlformats.org/officeDocument/2006/relationships/image" Target="../media/image31.png"/><Relationship Id="rId35" Type="http://schemas.openxmlformats.org/officeDocument/2006/relationships/image" Target="../media/image34.svg"/><Relationship Id="rId8" Type="http://schemas.openxmlformats.org/officeDocument/2006/relationships/image" Target="../media/image4.png"/><Relationship Id="rId3" Type="http://schemas.openxmlformats.org/officeDocument/2006/relationships/image" Target="../media/image7.png"/><Relationship Id="rId12" Type="http://schemas.openxmlformats.org/officeDocument/2006/relationships/image" Target="../media/image17.svg"/><Relationship Id="rId17" Type="http://schemas.openxmlformats.org/officeDocument/2006/relationships/image" Target="../media/image30.png"/><Relationship Id="rId25" Type="http://schemas.openxmlformats.org/officeDocument/2006/relationships/image" Target="../media/image44.svg"/><Relationship Id="rId33" Type="http://schemas.openxmlformats.org/officeDocument/2006/relationships/image" Target="../media/image23.svg"/><Relationship Id="rId38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902D1A37-7C2A-4258-95A8-919D781C69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AB7D81-AF98-427A-89E4-21862FD5B7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646" y="4872313"/>
            <a:ext cx="9958753" cy="680145"/>
          </a:xfrm>
        </p:spPr>
        <p:txBody>
          <a:bodyPr anchor="t">
            <a:normAutofit fontScale="90000"/>
          </a:bodyPr>
          <a:lstStyle/>
          <a:p>
            <a:r>
              <a:rPr lang="de-AT" sz="4000">
                <a:solidFill>
                  <a:srgbClr val="E8B620"/>
                </a:solidFill>
              </a:rPr>
              <a:t>Beer Distribution Game</a:t>
            </a:r>
            <a:br>
              <a:rPr lang="de-AT" sz="4000">
                <a:solidFill>
                  <a:srgbClr val="E8B620"/>
                </a:solidFill>
              </a:rPr>
            </a:br>
            <a:r>
              <a:rPr lang="de-AT" sz="4000">
                <a:solidFill>
                  <a:srgbClr val="E8B620"/>
                </a:solidFill>
              </a:rPr>
              <a:t>(Management Simulation)</a:t>
            </a:r>
            <a:endParaRPr lang="en-US" sz="4000">
              <a:solidFill>
                <a:srgbClr val="E8B620"/>
              </a:solidFill>
            </a:endParaRPr>
          </a:p>
        </p:txBody>
      </p:sp>
      <p:pic>
        <p:nvPicPr>
          <p:cNvPr id="10" name="Picture 9" descr="A group of glasses of beer&#10;&#10;Description automatically generated">
            <a:extLst>
              <a:ext uri="{FF2B5EF4-FFF2-40B4-BE49-F238E27FC236}">
                <a16:creationId xmlns:a16="http://schemas.microsoft.com/office/drawing/2014/main" id="{9411B40E-F7CA-4771-831C-95AE5CB28B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52" r="5269" b="3"/>
          <a:stretch/>
        </p:blipFill>
        <p:spPr>
          <a:xfrm>
            <a:off x="-2" y="10"/>
            <a:ext cx="6096002" cy="4011415"/>
          </a:xfrm>
          <a:prstGeom prst="rect">
            <a:avLst/>
          </a:prstGeom>
        </p:spPr>
      </p:pic>
      <p:pic>
        <p:nvPicPr>
          <p:cNvPr id="17" name="Picture 3" descr="Colourful boardgame">
            <a:extLst>
              <a:ext uri="{FF2B5EF4-FFF2-40B4-BE49-F238E27FC236}">
                <a16:creationId xmlns:a16="http://schemas.microsoft.com/office/drawing/2014/main" id="{68EF8F88-491B-376E-8F06-47D5F669CB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" b="1157"/>
          <a:stretch/>
        </p:blipFill>
        <p:spPr>
          <a:xfrm>
            <a:off x="6096000" y="10"/>
            <a:ext cx="6102625" cy="4011415"/>
          </a:xfrm>
          <a:prstGeom prst="rect">
            <a:avLst/>
          </a:prstGeom>
        </p:spPr>
      </p:pic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0AA360F-DECB-4836-8FB6-22C4BC3FB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6626" y="496546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B418923-3AC3-45BF-AA1F-5CD9E44A71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796" y="5734878"/>
            <a:ext cx="900734" cy="9007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C75A9B-CD9F-493D-9054-D0DAA1365F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065" y="5732366"/>
            <a:ext cx="2077334" cy="903246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BDC51E3E-A75F-F5FB-7F78-C689FC22985F}"/>
              </a:ext>
            </a:extLst>
          </p:cNvPr>
          <p:cNvSpPr txBox="1"/>
          <p:nvPr/>
        </p:nvSpPr>
        <p:spPr>
          <a:xfrm>
            <a:off x="0" y="4072231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2</a:t>
            </a:r>
            <a:r>
              <a:rPr lang="de-DE" baseline="30000" dirty="0"/>
              <a:t>nd</a:t>
            </a:r>
            <a:r>
              <a:rPr lang="de-DE" dirty="0"/>
              <a:t> and 3</a:t>
            </a:r>
            <a:r>
              <a:rPr lang="de-DE" baseline="30000" dirty="0"/>
              <a:t>th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September 24, </a:t>
            </a:r>
            <a:r>
              <a:rPr lang="de-AT" dirty="0"/>
              <a:t>SETU, </a:t>
            </a:r>
            <a:r>
              <a:rPr lang="de-AT" dirty="0" err="1"/>
              <a:t>Haughton</a:t>
            </a:r>
            <a:r>
              <a:rPr lang="de-AT" dirty="0"/>
              <a:t> Building</a:t>
            </a:r>
            <a:endParaRPr lang="de-DE" dirty="0"/>
          </a:p>
          <a:p>
            <a:pPr algn="ctr"/>
            <a:r>
              <a:rPr lang="de-DE" dirty="0"/>
              <a:t>Dr. Florian Maurer, Shahin </a:t>
            </a:r>
            <a:r>
              <a:rPr lang="de-DE" dirty="0" err="1"/>
              <a:t>Manafi</a:t>
            </a:r>
            <a:r>
              <a:rPr lang="de-DE" dirty="0"/>
              <a:t> </a:t>
            </a:r>
            <a:r>
              <a:rPr lang="de-DE" dirty="0" err="1"/>
              <a:t>Varkiani</a:t>
            </a:r>
            <a:r>
              <a:rPr lang="de-DE" dirty="0"/>
              <a:t> PhD and Lukas Nagel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44359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3B168A7-66FE-4359-9866-CBB841A729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415765E7-A63D-4DC8-81EA-2869A61BE5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86" y="2697897"/>
            <a:ext cx="2700000" cy="332299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B1EC3D45-3094-4C0C-AF1C-C54D79FB9B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859" y="2697897"/>
            <a:ext cx="2700000" cy="332299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0B779AE3-2895-4222-9476-871FCA7ED0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992" y="2697897"/>
            <a:ext cx="2700000" cy="332299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36349A79-ABEC-4C68-9AA7-05169F8F41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327" y="2697897"/>
            <a:ext cx="2700000" cy="3322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D37E44-11F7-4819-8FDE-96558D67F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204" y="903904"/>
            <a:ext cx="9082008" cy="2042160"/>
          </a:xfrm>
        </p:spPr>
        <p:txBody>
          <a:bodyPr>
            <a:normAutofit/>
          </a:bodyPr>
          <a:lstStyle/>
          <a:p>
            <a:r>
              <a:rPr lang="de-AT" sz="3200" err="1">
                <a:solidFill>
                  <a:srgbClr val="BDD7EE"/>
                </a:solidFill>
              </a:rPr>
              <a:t>Evening</a:t>
            </a:r>
            <a:r>
              <a:rPr lang="de-AT" sz="3200">
                <a:solidFill>
                  <a:srgbClr val="BDD7EE"/>
                </a:solidFill>
              </a:rPr>
              <a:t>: Administration</a:t>
            </a:r>
            <a:br>
              <a:rPr lang="de-AT" sz="3200" b="0">
                <a:solidFill>
                  <a:srgbClr val="E8B620"/>
                </a:solidFill>
              </a:rPr>
            </a:br>
            <a:br>
              <a:rPr lang="de-AT" sz="3200" b="1"/>
            </a:br>
            <a:endParaRPr lang="en-US" sz="3200">
              <a:solidFill>
                <a:srgbClr val="E8B620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0748755-DDBC-46D0-91EC-1212A8EE2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2800" y="1186344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717D9E5-CDD5-827D-2CAC-EA9A8F8306DE}"/>
              </a:ext>
            </a:extLst>
          </p:cNvPr>
          <p:cNvSpPr txBox="1">
            <a:spLocks/>
          </p:cNvSpPr>
          <p:nvPr/>
        </p:nvSpPr>
        <p:spPr>
          <a:xfrm>
            <a:off x="1091204" y="2291596"/>
            <a:ext cx="5239008" cy="2737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Neue Haas Grotesk Tex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de-AT" sz="2400"/>
          </a:p>
          <a:p>
            <a:pPr marL="0" indent="0">
              <a:buFont typeface="Neue Haas Grotesk Text Pro" panose="020B0504020202020204" pitchFamily="34" charset="0"/>
              <a:buNone/>
            </a:pPr>
            <a:endParaRPr lang="en-US" sz="2400"/>
          </a:p>
        </p:txBody>
      </p:sp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55F00E3-6609-43FE-B463-995952A298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8451" y="6073792"/>
            <a:ext cx="544877" cy="54487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E467BD4-BF27-4D5C-80DE-344D583D28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132" y="6090734"/>
            <a:ext cx="1244319" cy="541043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B70FF5AF-F249-467F-99DD-C75C2397E8E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932622" y="3629770"/>
            <a:ext cx="400314" cy="519284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60B20F73-CC87-42ED-B663-C0BA0AF1695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023401" y="3611428"/>
            <a:ext cx="399600" cy="518357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036E7B9A-7EFA-468C-813B-2EC5E9D3B4C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323801" y="3635264"/>
            <a:ext cx="399600" cy="518357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05AFC7A5-6DBB-466E-AC3F-C6C203B58C3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321170" y="3627412"/>
            <a:ext cx="399600" cy="518357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41B0986A-6A25-411A-902F-E6CFD9B7EB2F}"/>
              </a:ext>
            </a:extLst>
          </p:cNvPr>
          <p:cNvGrpSpPr/>
          <p:nvPr/>
        </p:nvGrpSpPr>
        <p:grpSpPr>
          <a:xfrm>
            <a:off x="2357063" y="5613585"/>
            <a:ext cx="346512" cy="317337"/>
            <a:chOff x="4076699" y="6086619"/>
            <a:chExt cx="399822" cy="396671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8B13F618-9BB9-423B-9015-5C7B3496D5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076699" y="6288665"/>
              <a:ext cx="193511" cy="194625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2E253B1B-1257-4DDB-B6AC-67BA1F9299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076699" y="6086619"/>
              <a:ext cx="193511" cy="194625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41860522-513D-483C-A897-6ACA772497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283010" y="6086619"/>
              <a:ext cx="193511" cy="194625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3D343BED-6AE1-4368-AAE7-33FA4048AA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280792" y="6288664"/>
              <a:ext cx="193511" cy="194625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9E78DC5-4B0B-4F04-8878-1A04A3563929}"/>
              </a:ext>
            </a:extLst>
          </p:cNvPr>
          <p:cNvGrpSpPr/>
          <p:nvPr/>
        </p:nvGrpSpPr>
        <p:grpSpPr>
          <a:xfrm>
            <a:off x="5156186" y="5625412"/>
            <a:ext cx="346512" cy="317337"/>
            <a:chOff x="4076699" y="6086619"/>
            <a:chExt cx="399822" cy="396671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1CC551F6-3EE6-4469-8782-21A76C5807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076699" y="6288665"/>
              <a:ext cx="193511" cy="194625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2C1042B6-43E3-468B-A70C-A8EC53131B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076699" y="6086619"/>
              <a:ext cx="193511" cy="194625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399A08B6-31EE-49D1-9738-09DAF56790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283010" y="6086619"/>
              <a:ext cx="193511" cy="194625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8E730FAA-1446-4FA7-A4F0-BA3519E9B7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280792" y="6288664"/>
              <a:ext cx="193511" cy="194625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EA28957-B794-4CF7-8AB9-3FA82D460DEE}"/>
              </a:ext>
            </a:extLst>
          </p:cNvPr>
          <p:cNvGrpSpPr/>
          <p:nvPr/>
        </p:nvGrpSpPr>
        <p:grpSpPr>
          <a:xfrm>
            <a:off x="7865672" y="5626167"/>
            <a:ext cx="346512" cy="317337"/>
            <a:chOff x="4076699" y="6086619"/>
            <a:chExt cx="399822" cy="396671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05C5A63C-7C52-49F4-B82E-D2B6727390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076699" y="6288665"/>
              <a:ext cx="193511" cy="194625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E6B4D38D-2042-49D2-882D-1F70792452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076699" y="6086619"/>
              <a:ext cx="193511" cy="194625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4BAF7CA0-E4D0-4D4E-AEB1-288B0C8E48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283010" y="6086619"/>
              <a:ext cx="193511" cy="194625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1BEEFC35-92E0-474B-961C-E256DAB19C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280792" y="6288664"/>
              <a:ext cx="193511" cy="194625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3D416E1-2992-46F6-A596-CA200F8641AB}"/>
              </a:ext>
            </a:extLst>
          </p:cNvPr>
          <p:cNvGrpSpPr/>
          <p:nvPr/>
        </p:nvGrpSpPr>
        <p:grpSpPr>
          <a:xfrm>
            <a:off x="10709354" y="5621218"/>
            <a:ext cx="346512" cy="317337"/>
            <a:chOff x="4076699" y="6086619"/>
            <a:chExt cx="399822" cy="396671"/>
          </a:xfrm>
        </p:grpSpPr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000E1B07-0622-4680-842D-536F0CEC57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076699" y="6288665"/>
              <a:ext cx="193511" cy="194625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C120BCF4-4063-41C6-9A07-C5B91B7331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076699" y="6086619"/>
              <a:ext cx="193511" cy="194625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9C885062-2140-4B4D-920D-02C6E8A269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283010" y="6086619"/>
              <a:ext cx="193511" cy="194625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DFCA0115-3E2B-438C-8DF8-EE887AFA7F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280792" y="6288664"/>
              <a:ext cx="193511" cy="194625"/>
            </a:xfrm>
            <a:prstGeom prst="rect">
              <a:avLst/>
            </a:prstGeom>
          </p:spPr>
        </p:pic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FB3FDE95-0BB9-4528-9FF4-4A906663DCC6}"/>
              </a:ext>
            </a:extLst>
          </p:cNvPr>
          <p:cNvGrpSpPr/>
          <p:nvPr/>
        </p:nvGrpSpPr>
        <p:grpSpPr>
          <a:xfrm>
            <a:off x="2974850" y="5624036"/>
            <a:ext cx="346512" cy="317337"/>
            <a:chOff x="4076699" y="6086619"/>
            <a:chExt cx="399822" cy="396671"/>
          </a:xfrm>
        </p:grpSpPr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6DE5DD2B-4DFB-48E4-B503-998B1AE08C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076699" y="6288665"/>
              <a:ext cx="193511" cy="194625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12910C8F-91C1-48D9-9B54-F40873D811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076699" y="6086619"/>
              <a:ext cx="193511" cy="194625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342360D0-3F3D-48CB-84B7-72F599FFD2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283010" y="6086619"/>
              <a:ext cx="193511" cy="194625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99BC1611-6B80-4648-9B38-46558B1482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280792" y="6288664"/>
              <a:ext cx="193511" cy="194625"/>
            </a:xfrm>
            <a:prstGeom prst="rect">
              <a:avLst/>
            </a:prstGeom>
          </p:spPr>
        </p:pic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763C8346-287E-4900-A447-9C9A0803462D}"/>
              </a:ext>
            </a:extLst>
          </p:cNvPr>
          <p:cNvGrpSpPr/>
          <p:nvPr/>
        </p:nvGrpSpPr>
        <p:grpSpPr>
          <a:xfrm>
            <a:off x="5761854" y="5624036"/>
            <a:ext cx="346512" cy="317337"/>
            <a:chOff x="4076699" y="6086619"/>
            <a:chExt cx="399822" cy="396671"/>
          </a:xfrm>
        </p:grpSpPr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A0230100-2521-42A3-B02C-20A7C989E4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076699" y="6288665"/>
              <a:ext cx="193511" cy="194625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706F9F1A-7D9F-4B78-BF42-54ABD8ED2C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076699" y="6086619"/>
              <a:ext cx="193511" cy="194625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9C5E8B7A-4516-42F2-AF59-7EAE393184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283010" y="6086619"/>
              <a:ext cx="193511" cy="194625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B3F89311-4D27-490A-B1B7-035CD8E838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280792" y="6288664"/>
              <a:ext cx="193511" cy="194625"/>
            </a:xfrm>
            <a:prstGeom prst="rect">
              <a:avLst/>
            </a:prstGeom>
          </p:spPr>
        </p:pic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02764DEC-950A-41BE-ADBF-A37DB618CBB3}"/>
              </a:ext>
            </a:extLst>
          </p:cNvPr>
          <p:cNvGrpSpPr/>
          <p:nvPr/>
        </p:nvGrpSpPr>
        <p:grpSpPr>
          <a:xfrm>
            <a:off x="8497575" y="5634166"/>
            <a:ext cx="346512" cy="317337"/>
            <a:chOff x="4076699" y="6086619"/>
            <a:chExt cx="399822" cy="396671"/>
          </a:xfrm>
        </p:grpSpPr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F51D9367-FB2E-46E5-BA16-47FCE455DA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076699" y="6288665"/>
              <a:ext cx="193511" cy="194625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D9A87E5B-61AD-4FC4-883E-1A44F43EBC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076699" y="6086619"/>
              <a:ext cx="193511" cy="194625"/>
            </a:xfrm>
            <a:prstGeom prst="rect">
              <a:avLst/>
            </a:prstGeom>
          </p:spPr>
        </p:pic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24239602-770C-4408-A405-A48BBE3207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283010" y="6086619"/>
              <a:ext cx="193511" cy="194625"/>
            </a:xfrm>
            <a:prstGeom prst="rect">
              <a:avLst/>
            </a:prstGeom>
          </p:spPr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3E564589-F354-4D7A-88E0-FF97AC2C57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280792" y="6288664"/>
              <a:ext cx="193511" cy="194625"/>
            </a:xfrm>
            <a:prstGeom prst="rect">
              <a:avLst/>
            </a:prstGeom>
          </p:spPr>
        </p:pic>
      </p:grpSp>
      <p:pic>
        <p:nvPicPr>
          <p:cNvPr id="133" name="Graphic 132">
            <a:extLst>
              <a:ext uri="{FF2B5EF4-FFF2-40B4-BE49-F238E27FC236}">
                <a16:creationId xmlns:a16="http://schemas.microsoft.com/office/drawing/2014/main" id="{DED30616-E31B-48D1-9EB6-41ADB0DAB13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357063" y="3742286"/>
            <a:ext cx="448113" cy="272585"/>
          </a:xfrm>
          <a:prstGeom prst="rect">
            <a:avLst/>
          </a:prstGeom>
        </p:spPr>
      </p:pic>
      <p:pic>
        <p:nvPicPr>
          <p:cNvPr id="135" name="Grafik 16" descr="Hand mit einfarbiger Füllung">
            <a:extLst>
              <a:ext uri="{FF2B5EF4-FFF2-40B4-BE49-F238E27FC236}">
                <a16:creationId xmlns:a16="http://schemas.microsoft.com/office/drawing/2014/main" id="{91FE7469-17AF-4ADB-95F8-87B17F5A49E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898779" y="3678442"/>
            <a:ext cx="468000" cy="432000"/>
          </a:xfrm>
          <a:prstGeom prst="rect">
            <a:avLst/>
          </a:prstGeom>
        </p:spPr>
      </p:pic>
      <p:pic>
        <p:nvPicPr>
          <p:cNvPr id="61" name="Grafik 16" descr="Hand mit einfarbiger Füllung">
            <a:extLst>
              <a:ext uri="{FF2B5EF4-FFF2-40B4-BE49-F238E27FC236}">
                <a16:creationId xmlns:a16="http://schemas.microsoft.com/office/drawing/2014/main" id="{A556EABD-0F66-4329-8AC7-75B2732E5B2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285001" y="3670590"/>
            <a:ext cx="468000" cy="432000"/>
          </a:xfrm>
          <a:prstGeom prst="rect">
            <a:avLst/>
          </a:prstGeom>
        </p:spPr>
      </p:pic>
      <p:pic>
        <p:nvPicPr>
          <p:cNvPr id="63" name="Grafik 16" descr="Hand mit einfarbiger Füllung">
            <a:extLst>
              <a:ext uri="{FF2B5EF4-FFF2-40B4-BE49-F238E27FC236}">
                <a16:creationId xmlns:a16="http://schemas.microsoft.com/office/drawing/2014/main" id="{0864473C-18A9-4699-88DA-3BBDFD08980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976261" y="3670590"/>
            <a:ext cx="468000" cy="432000"/>
          </a:xfrm>
          <a:prstGeom prst="rect">
            <a:avLst/>
          </a:prstGeom>
        </p:spPr>
      </p:pic>
      <p:pic>
        <p:nvPicPr>
          <p:cNvPr id="71" name="Graphic 70">
            <a:extLst>
              <a:ext uri="{FF2B5EF4-FFF2-40B4-BE49-F238E27FC236}">
                <a16:creationId xmlns:a16="http://schemas.microsoft.com/office/drawing/2014/main" id="{7863E104-4217-4711-9673-94265C9098E2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424791" y="4400952"/>
            <a:ext cx="400315" cy="519285"/>
          </a:xfrm>
          <a:prstGeom prst="rect">
            <a:avLst/>
          </a:prstGeom>
        </p:spPr>
      </p:pic>
      <p:pic>
        <p:nvPicPr>
          <p:cNvPr id="73" name="Graphic 72">
            <a:extLst>
              <a:ext uri="{FF2B5EF4-FFF2-40B4-BE49-F238E27FC236}">
                <a16:creationId xmlns:a16="http://schemas.microsoft.com/office/drawing/2014/main" id="{8FC7CC49-699B-49C6-9314-500193AA3D37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4721320" y="4389181"/>
            <a:ext cx="399600" cy="518357"/>
          </a:xfrm>
          <a:prstGeom prst="rect">
            <a:avLst/>
          </a:prstGeom>
        </p:spPr>
      </p:pic>
      <p:pic>
        <p:nvPicPr>
          <p:cNvPr id="74" name="Graphic 73">
            <a:extLst>
              <a:ext uri="{FF2B5EF4-FFF2-40B4-BE49-F238E27FC236}">
                <a16:creationId xmlns:a16="http://schemas.microsoft.com/office/drawing/2014/main" id="{9F8C6E00-69B9-455C-93D1-2D7D73C3E383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7437331" y="4392054"/>
            <a:ext cx="399600" cy="518357"/>
          </a:xfrm>
          <a:prstGeom prst="rect">
            <a:avLst/>
          </a:prstGeom>
        </p:spPr>
      </p:pic>
      <p:pic>
        <p:nvPicPr>
          <p:cNvPr id="75" name="Grafik 16" descr="Hand mit einfarbiger Füllung">
            <a:extLst>
              <a:ext uri="{FF2B5EF4-FFF2-40B4-BE49-F238E27FC236}">
                <a16:creationId xmlns:a16="http://schemas.microsoft.com/office/drawing/2014/main" id="{76FAF77F-B7D3-4A5A-BB22-BB7B809E8E42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0289601" y="3678442"/>
            <a:ext cx="468000" cy="432000"/>
          </a:xfrm>
          <a:prstGeom prst="rect">
            <a:avLst/>
          </a:prstGeom>
        </p:spPr>
      </p:pic>
      <p:sp>
        <p:nvSpPr>
          <p:cNvPr id="69" name="Content Placeholder 2">
            <a:extLst>
              <a:ext uri="{FF2B5EF4-FFF2-40B4-BE49-F238E27FC236}">
                <a16:creationId xmlns:a16="http://schemas.microsoft.com/office/drawing/2014/main" id="{CFF81E8B-1A2F-4616-AC1C-669C1088ADEF}"/>
              </a:ext>
            </a:extLst>
          </p:cNvPr>
          <p:cNvSpPr txBox="1">
            <a:spLocks/>
          </p:cNvSpPr>
          <p:nvPr/>
        </p:nvSpPr>
        <p:spPr>
          <a:xfrm>
            <a:off x="1073475" y="1513476"/>
            <a:ext cx="10090156" cy="10041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Neue Haas Grotesk Tex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de-AT" sz="2000" b="1" dirty="0"/>
              <a:t>Forward the </a:t>
            </a:r>
            <a:r>
              <a:rPr lang="de-AT" sz="2000" b="1" dirty="0" err="1"/>
              <a:t>already</a:t>
            </a:r>
            <a:r>
              <a:rPr lang="de-AT" sz="2000" b="1" dirty="0"/>
              <a:t> </a:t>
            </a:r>
            <a:r>
              <a:rPr lang="de-AT" sz="2000" b="1" dirty="0" err="1"/>
              <a:t>placed</a:t>
            </a:r>
            <a:r>
              <a:rPr lang="de-AT" sz="2000" b="1" dirty="0"/>
              <a:t> </a:t>
            </a:r>
            <a:r>
              <a:rPr lang="de-AT" sz="2000" b="1" dirty="0" err="1"/>
              <a:t>order</a:t>
            </a:r>
            <a:r>
              <a:rPr lang="de-AT" sz="2000" b="1" dirty="0"/>
              <a:t> </a:t>
            </a:r>
            <a:r>
              <a:rPr lang="de-AT" sz="2000" b="1" dirty="0" err="1"/>
              <a:t>to</a:t>
            </a:r>
            <a:r>
              <a:rPr lang="de-AT" sz="2000" b="1" dirty="0"/>
              <a:t> </a:t>
            </a:r>
            <a:r>
              <a:rPr lang="de-AT" sz="2000" b="1" dirty="0" err="1"/>
              <a:t>your</a:t>
            </a:r>
            <a:r>
              <a:rPr lang="de-AT" sz="2000" b="1" dirty="0"/>
              <a:t> supplier</a:t>
            </a:r>
            <a:br>
              <a:rPr lang="de-AT" sz="2000" b="1" dirty="0"/>
            </a:br>
            <a:r>
              <a:rPr lang="de-AT" sz="2000" b="1" dirty="0"/>
              <a:t>(Customer) -&gt; </a:t>
            </a:r>
            <a:r>
              <a:rPr lang="de-AT" sz="2000" b="1" dirty="0" err="1"/>
              <a:t>Retailer</a:t>
            </a:r>
            <a:r>
              <a:rPr lang="de-AT" sz="2000" b="1" dirty="0"/>
              <a:t> -&gt; </a:t>
            </a:r>
            <a:r>
              <a:rPr lang="de-AT" sz="2000" b="1" dirty="0" err="1"/>
              <a:t>Wholesaler</a:t>
            </a:r>
            <a:r>
              <a:rPr lang="de-AT" sz="2000" b="1" dirty="0"/>
              <a:t> -&gt; Distributor -&gt; Factory -&gt; (Raw Material)</a:t>
            </a:r>
          </a:p>
          <a:p>
            <a:pPr marL="0" indent="0">
              <a:buFont typeface="Neue Haas Grotesk Text Pro" panose="020B0504020202020204" pitchFamily="34" charset="0"/>
              <a:buNone/>
            </a:pP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18271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07407E-6 L 0.14453 -4.07407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27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7037E-7 L 0.14375 3.7037E-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87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0.17201 -0.000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4" y="-46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0.17175 -0.000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81" y="-46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0.14088 -0.000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44" y="-4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0.13971 0.0016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79" y="69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07407E-6 L 0.07591 -0.0226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" y="-1134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07407E-6 L 0.07591 -0.0226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" y="-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3B168A7-66FE-4359-9866-CBB841A729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5EBDC977-1277-469A-AF2F-92C859498A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86" y="2697897"/>
            <a:ext cx="2700000" cy="3322990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4074ED96-1FC3-4CAB-BBE2-2C959991BF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859" y="2697897"/>
            <a:ext cx="2700000" cy="3322990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8FD5F370-2019-4CB0-B95A-30D1EA59E5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992" y="2697897"/>
            <a:ext cx="2700000" cy="3322990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391BAB2E-6DFC-4A76-88BD-B66F77CE23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327" y="2697897"/>
            <a:ext cx="2700000" cy="3322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D37E44-11F7-4819-8FDE-96558D67F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204" y="903904"/>
            <a:ext cx="9082008" cy="2042160"/>
          </a:xfrm>
        </p:spPr>
        <p:txBody>
          <a:bodyPr>
            <a:normAutofit/>
          </a:bodyPr>
          <a:lstStyle/>
          <a:p>
            <a:r>
              <a:rPr lang="de-AT" sz="3200" err="1">
                <a:solidFill>
                  <a:srgbClr val="BDD7EE"/>
                </a:solidFill>
              </a:rPr>
              <a:t>Evening</a:t>
            </a:r>
            <a:r>
              <a:rPr lang="de-AT" sz="3200">
                <a:solidFill>
                  <a:srgbClr val="BDD7EE"/>
                </a:solidFill>
              </a:rPr>
              <a:t>: Administration</a:t>
            </a:r>
            <a:br>
              <a:rPr lang="de-AT" sz="3200" b="0">
                <a:solidFill>
                  <a:srgbClr val="E8B620"/>
                </a:solidFill>
              </a:rPr>
            </a:br>
            <a:br>
              <a:rPr lang="de-AT" sz="3200" b="1"/>
            </a:br>
            <a:endParaRPr lang="en-US" sz="3200">
              <a:solidFill>
                <a:srgbClr val="E8B620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0748755-DDBC-46D0-91EC-1212A8EE2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2800" y="1186344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717D9E5-CDD5-827D-2CAC-EA9A8F8306DE}"/>
              </a:ext>
            </a:extLst>
          </p:cNvPr>
          <p:cNvSpPr txBox="1">
            <a:spLocks/>
          </p:cNvSpPr>
          <p:nvPr/>
        </p:nvSpPr>
        <p:spPr>
          <a:xfrm>
            <a:off x="1091204" y="2291596"/>
            <a:ext cx="5239008" cy="2737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Neue Haas Grotesk Tex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de-AT" sz="2400"/>
          </a:p>
          <a:p>
            <a:pPr marL="0" indent="0">
              <a:buFont typeface="Neue Haas Grotesk Text Pro" panose="020B0504020202020204" pitchFamily="34" charset="0"/>
              <a:buNone/>
            </a:pPr>
            <a:endParaRPr lang="en-US" sz="2400"/>
          </a:p>
        </p:txBody>
      </p:sp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55F00E3-6609-43FE-B463-995952A298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8451" y="6073792"/>
            <a:ext cx="544877" cy="54487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E467BD4-BF27-4D5C-80DE-344D583D28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132" y="6090734"/>
            <a:ext cx="1244319" cy="541043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41B0986A-6A25-411A-902F-E6CFD9B7EB2F}"/>
              </a:ext>
            </a:extLst>
          </p:cNvPr>
          <p:cNvGrpSpPr/>
          <p:nvPr/>
        </p:nvGrpSpPr>
        <p:grpSpPr>
          <a:xfrm>
            <a:off x="2357063" y="5613585"/>
            <a:ext cx="346512" cy="317337"/>
            <a:chOff x="4076699" y="6086619"/>
            <a:chExt cx="399822" cy="396671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8B13F618-9BB9-423B-9015-5C7B3496D5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076699" y="6288665"/>
              <a:ext cx="193511" cy="194625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2E253B1B-1257-4DDB-B6AC-67BA1F9299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076699" y="6086619"/>
              <a:ext cx="193511" cy="194625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41860522-513D-483C-A897-6ACA772497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283010" y="6086619"/>
              <a:ext cx="193511" cy="194625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3D343BED-6AE1-4368-AAE7-33FA4048AA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280792" y="6288664"/>
              <a:ext cx="193511" cy="194625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9E78DC5-4B0B-4F04-8878-1A04A3563929}"/>
              </a:ext>
            </a:extLst>
          </p:cNvPr>
          <p:cNvGrpSpPr/>
          <p:nvPr/>
        </p:nvGrpSpPr>
        <p:grpSpPr>
          <a:xfrm>
            <a:off x="5156186" y="5625412"/>
            <a:ext cx="346512" cy="317337"/>
            <a:chOff x="4076699" y="6086619"/>
            <a:chExt cx="399822" cy="396671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1CC551F6-3EE6-4469-8782-21A76C5807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076699" y="6288665"/>
              <a:ext cx="193511" cy="194625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2C1042B6-43E3-468B-A70C-A8EC53131B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076699" y="6086619"/>
              <a:ext cx="193511" cy="194625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399A08B6-31EE-49D1-9738-09DAF56790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283010" y="6086619"/>
              <a:ext cx="193511" cy="194625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8E730FAA-1446-4FA7-A4F0-BA3519E9B7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280792" y="6288664"/>
              <a:ext cx="193511" cy="194625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EA28957-B794-4CF7-8AB9-3FA82D460DEE}"/>
              </a:ext>
            </a:extLst>
          </p:cNvPr>
          <p:cNvGrpSpPr/>
          <p:nvPr/>
        </p:nvGrpSpPr>
        <p:grpSpPr>
          <a:xfrm>
            <a:off x="7865672" y="5626167"/>
            <a:ext cx="346512" cy="317337"/>
            <a:chOff x="4076699" y="6086619"/>
            <a:chExt cx="399822" cy="396671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05C5A63C-7C52-49F4-B82E-D2B6727390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076699" y="6288665"/>
              <a:ext cx="193511" cy="194625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E6B4D38D-2042-49D2-882D-1F70792452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076699" y="6086619"/>
              <a:ext cx="193511" cy="194625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4BAF7CA0-E4D0-4D4E-AEB1-288B0C8E48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283010" y="6086619"/>
              <a:ext cx="193511" cy="194625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1BEEFC35-92E0-474B-961C-E256DAB19C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280792" y="6288664"/>
              <a:ext cx="193511" cy="194625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3D416E1-2992-46F6-A596-CA200F8641AB}"/>
              </a:ext>
            </a:extLst>
          </p:cNvPr>
          <p:cNvGrpSpPr/>
          <p:nvPr/>
        </p:nvGrpSpPr>
        <p:grpSpPr>
          <a:xfrm>
            <a:off x="10709354" y="5621218"/>
            <a:ext cx="346512" cy="317337"/>
            <a:chOff x="4076699" y="6086619"/>
            <a:chExt cx="399822" cy="396671"/>
          </a:xfrm>
        </p:grpSpPr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000E1B07-0622-4680-842D-536F0CEC57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076699" y="6288665"/>
              <a:ext cx="193511" cy="194625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C120BCF4-4063-41C6-9A07-C5B91B7331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076699" y="6086619"/>
              <a:ext cx="193511" cy="194625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9C885062-2140-4B4D-920D-02C6E8A269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283010" y="6086619"/>
              <a:ext cx="193511" cy="194625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DFCA0115-3E2B-438C-8DF8-EE887AFA7F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280792" y="6288664"/>
              <a:ext cx="193511" cy="194625"/>
            </a:xfrm>
            <a:prstGeom prst="rect">
              <a:avLst/>
            </a:prstGeom>
          </p:spPr>
        </p:pic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FB3FDE95-0BB9-4528-9FF4-4A906663DCC6}"/>
              </a:ext>
            </a:extLst>
          </p:cNvPr>
          <p:cNvGrpSpPr/>
          <p:nvPr/>
        </p:nvGrpSpPr>
        <p:grpSpPr>
          <a:xfrm>
            <a:off x="2974850" y="5624036"/>
            <a:ext cx="346512" cy="317337"/>
            <a:chOff x="4076699" y="6086619"/>
            <a:chExt cx="399822" cy="396671"/>
          </a:xfrm>
        </p:grpSpPr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6DE5DD2B-4DFB-48E4-B503-998B1AE08C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076699" y="6288665"/>
              <a:ext cx="193511" cy="194625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12910C8F-91C1-48D9-9B54-F40873D811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076699" y="6086619"/>
              <a:ext cx="193511" cy="194625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342360D0-3F3D-48CB-84B7-72F599FFD2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283010" y="6086619"/>
              <a:ext cx="193511" cy="194625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99BC1611-6B80-4648-9B38-46558B1482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280792" y="6288664"/>
              <a:ext cx="193511" cy="194625"/>
            </a:xfrm>
            <a:prstGeom prst="rect">
              <a:avLst/>
            </a:prstGeom>
          </p:spPr>
        </p:pic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763C8346-287E-4900-A447-9C9A0803462D}"/>
              </a:ext>
            </a:extLst>
          </p:cNvPr>
          <p:cNvGrpSpPr/>
          <p:nvPr/>
        </p:nvGrpSpPr>
        <p:grpSpPr>
          <a:xfrm>
            <a:off x="5761854" y="5624036"/>
            <a:ext cx="346512" cy="317337"/>
            <a:chOff x="4076699" y="6086619"/>
            <a:chExt cx="399822" cy="396671"/>
          </a:xfrm>
        </p:grpSpPr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A0230100-2521-42A3-B02C-20A7C989E4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076699" y="6288665"/>
              <a:ext cx="193511" cy="194625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706F9F1A-7D9F-4B78-BF42-54ABD8ED2C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076699" y="6086619"/>
              <a:ext cx="193511" cy="194625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9C5E8B7A-4516-42F2-AF59-7EAE393184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283010" y="6086619"/>
              <a:ext cx="193511" cy="194625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B3F89311-4D27-490A-B1B7-035CD8E838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280792" y="6288664"/>
              <a:ext cx="193511" cy="194625"/>
            </a:xfrm>
            <a:prstGeom prst="rect">
              <a:avLst/>
            </a:prstGeom>
          </p:spPr>
        </p:pic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02764DEC-950A-41BE-ADBF-A37DB618CBB3}"/>
              </a:ext>
            </a:extLst>
          </p:cNvPr>
          <p:cNvGrpSpPr/>
          <p:nvPr/>
        </p:nvGrpSpPr>
        <p:grpSpPr>
          <a:xfrm>
            <a:off x="8497575" y="5634166"/>
            <a:ext cx="346512" cy="317337"/>
            <a:chOff x="4076699" y="6086619"/>
            <a:chExt cx="399822" cy="396671"/>
          </a:xfrm>
        </p:grpSpPr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F51D9367-FB2E-46E5-BA16-47FCE455DA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076699" y="6288665"/>
              <a:ext cx="193511" cy="194625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D9A87E5B-61AD-4FC4-883E-1A44F43EBC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076699" y="6086619"/>
              <a:ext cx="193511" cy="194625"/>
            </a:xfrm>
            <a:prstGeom prst="rect">
              <a:avLst/>
            </a:prstGeom>
          </p:spPr>
        </p:pic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24239602-770C-4408-A405-A48BBE3207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283010" y="6086619"/>
              <a:ext cx="193511" cy="194625"/>
            </a:xfrm>
            <a:prstGeom prst="rect">
              <a:avLst/>
            </a:prstGeom>
          </p:spPr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3E564589-F354-4D7A-88E0-FF97AC2C57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280792" y="6288664"/>
              <a:ext cx="193511" cy="194625"/>
            </a:xfrm>
            <a:prstGeom prst="rect">
              <a:avLst/>
            </a:prstGeom>
          </p:spPr>
        </p:pic>
      </p:grpSp>
      <p:pic>
        <p:nvPicPr>
          <p:cNvPr id="133" name="Graphic 132">
            <a:extLst>
              <a:ext uri="{FF2B5EF4-FFF2-40B4-BE49-F238E27FC236}">
                <a16:creationId xmlns:a16="http://schemas.microsoft.com/office/drawing/2014/main" id="{DED30616-E31B-48D1-9EB6-41ADB0DAB13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357063" y="3742286"/>
            <a:ext cx="448113" cy="272585"/>
          </a:xfrm>
          <a:prstGeom prst="rect">
            <a:avLst/>
          </a:prstGeom>
        </p:spPr>
      </p:pic>
      <p:pic>
        <p:nvPicPr>
          <p:cNvPr id="71" name="Graphic 70">
            <a:extLst>
              <a:ext uri="{FF2B5EF4-FFF2-40B4-BE49-F238E27FC236}">
                <a16:creationId xmlns:a16="http://schemas.microsoft.com/office/drawing/2014/main" id="{7863E104-4217-4711-9673-94265C9098E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416435" y="4413651"/>
            <a:ext cx="400315" cy="519285"/>
          </a:xfrm>
          <a:prstGeom prst="rect">
            <a:avLst/>
          </a:prstGeom>
        </p:spPr>
      </p:pic>
      <p:pic>
        <p:nvPicPr>
          <p:cNvPr id="73" name="Graphic 72">
            <a:extLst>
              <a:ext uri="{FF2B5EF4-FFF2-40B4-BE49-F238E27FC236}">
                <a16:creationId xmlns:a16="http://schemas.microsoft.com/office/drawing/2014/main" id="{8FC7CC49-699B-49C6-9314-500193AA3D3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725517" y="4399181"/>
            <a:ext cx="399600" cy="518357"/>
          </a:xfrm>
          <a:prstGeom prst="rect">
            <a:avLst/>
          </a:prstGeom>
        </p:spPr>
      </p:pic>
      <p:pic>
        <p:nvPicPr>
          <p:cNvPr id="74" name="Graphic 73">
            <a:extLst>
              <a:ext uri="{FF2B5EF4-FFF2-40B4-BE49-F238E27FC236}">
                <a16:creationId xmlns:a16="http://schemas.microsoft.com/office/drawing/2014/main" id="{9F8C6E00-69B9-455C-93D1-2D7D73C3E38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441674" y="4396287"/>
            <a:ext cx="399600" cy="518357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DFACC66B-645E-4CE9-8051-5B9E7569E91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248634" y="3483086"/>
            <a:ext cx="399633" cy="518400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3C4C39F9-BC1D-4F43-8CF9-25549449AFB5}"/>
              </a:ext>
            </a:extLst>
          </p:cNvPr>
          <p:cNvSpPr txBox="1"/>
          <p:nvPr/>
        </p:nvSpPr>
        <p:spPr>
          <a:xfrm>
            <a:off x="11414281" y="3626870"/>
            <a:ext cx="2467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00"/>
              <a:t>4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D3F4DB1A-AF07-4AB9-A2DA-98EC5AEEC782}"/>
              </a:ext>
            </a:extLst>
          </p:cNvPr>
          <p:cNvGrpSpPr/>
          <p:nvPr/>
        </p:nvGrpSpPr>
        <p:grpSpPr>
          <a:xfrm>
            <a:off x="11364418" y="3818699"/>
            <a:ext cx="346512" cy="317337"/>
            <a:chOff x="4076699" y="6086619"/>
            <a:chExt cx="399822" cy="396671"/>
          </a:xfrm>
        </p:grpSpPr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7EB4CE1A-999E-41B5-9D37-8278AD97BA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076699" y="6288665"/>
              <a:ext cx="193511" cy="194625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CCEC4CB8-087B-4C04-B6E9-18E0607D3F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076699" y="6086619"/>
              <a:ext cx="193511" cy="194625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E8E4EAD9-6B1F-46B7-B837-3E899A97DD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283010" y="6086619"/>
              <a:ext cx="193511" cy="194625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E23AA51C-8A19-4D5C-BB29-F2D68B34BB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280792" y="6288664"/>
              <a:ext cx="193511" cy="194625"/>
            </a:xfrm>
            <a:prstGeom prst="rect">
              <a:avLst/>
            </a:prstGeom>
          </p:spPr>
        </p:pic>
      </p:grpSp>
      <p:sp>
        <p:nvSpPr>
          <p:cNvPr id="96" name="Content Placeholder 2">
            <a:extLst>
              <a:ext uri="{FF2B5EF4-FFF2-40B4-BE49-F238E27FC236}">
                <a16:creationId xmlns:a16="http://schemas.microsoft.com/office/drawing/2014/main" id="{E5B89879-88BB-4689-99A7-5DEDEB2134ED}"/>
              </a:ext>
            </a:extLst>
          </p:cNvPr>
          <p:cNvSpPr txBox="1">
            <a:spLocks/>
          </p:cNvSpPr>
          <p:nvPr/>
        </p:nvSpPr>
        <p:spPr>
          <a:xfrm>
            <a:off x="1073475" y="1513476"/>
            <a:ext cx="10090156" cy="10041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Neue Haas Grotesk Tex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de-AT" sz="2000" b="1" dirty="0"/>
              <a:t>Forward the </a:t>
            </a:r>
            <a:r>
              <a:rPr lang="de-AT" sz="2000" b="1" dirty="0" err="1"/>
              <a:t>already</a:t>
            </a:r>
            <a:r>
              <a:rPr lang="de-AT" sz="2000" b="1" dirty="0"/>
              <a:t> </a:t>
            </a:r>
            <a:r>
              <a:rPr lang="de-AT" sz="2000" b="1" dirty="0" err="1"/>
              <a:t>placed</a:t>
            </a:r>
            <a:r>
              <a:rPr lang="de-AT" sz="2000" b="1" dirty="0"/>
              <a:t> </a:t>
            </a:r>
            <a:r>
              <a:rPr lang="de-AT" sz="2000" b="1" dirty="0" err="1"/>
              <a:t>order</a:t>
            </a:r>
            <a:r>
              <a:rPr lang="de-AT" sz="2000" b="1" dirty="0"/>
              <a:t> </a:t>
            </a:r>
            <a:r>
              <a:rPr lang="de-AT" sz="2000" b="1" dirty="0" err="1"/>
              <a:t>to</a:t>
            </a:r>
            <a:r>
              <a:rPr lang="de-AT" sz="2000" b="1" dirty="0"/>
              <a:t> </a:t>
            </a:r>
            <a:r>
              <a:rPr lang="de-AT" sz="2000" b="1" dirty="0" err="1"/>
              <a:t>your</a:t>
            </a:r>
            <a:r>
              <a:rPr lang="de-AT" sz="2000" b="1" dirty="0"/>
              <a:t> supplier</a:t>
            </a:r>
            <a:br>
              <a:rPr lang="de-AT" sz="2000" b="1" dirty="0"/>
            </a:br>
            <a:r>
              <a:rPr lang="de-AT" sz="2000" b="1" dirty="0"/>
              <a:t>(Customer) -&gt; </a:t>
            </a:r>
            <a:r>
              <a:rPr lang="de-AT" sz="2000" b="1" dirty="0" err="1"/>
              <a:t>Retailer</a:t>
            </a:r>
            <a:r>
              <a:rPr lang="de-AT" sz="2000" b="1" dirty="0"/>
              <a:t> -&gt; </a:t>
            </a:r>
            <a:r>
              <a:rPr lang="de-AT" sz="2000" b="1" dirty="0" err="1"/>
              <a:t>Wholesaler</a:t>
            </a:r>
            <a:r>
              <a:rPr lang="de-AT" sz="2000" b="1" dirty="0"/>
              <a:t> -&gt; Distributor -&gt; Factory -&gt; (Raw Material)</a:t>
            </a:r>
          </a:p>
          <a:p>
            <a:pPr marL="0" indent="0">
              <a:buFont typeface="Neue Haas Grotesk Text Pro" panose="020B0504020202020204" pitchFamily="34" charset="0"/>
              <a:buNone/>
            </a:pPr>
            <a:endParaRPr lang="de-AT" sz="2400" dirty="0"/>
          </a:p>
        </p:txBody>
      </p:sp>
      <p:pic>
        <p:nvPicPr>
          <p:cNvPr id="101" name="Graphic 100">
            <a:extLst>
              <a:ext uri="{FF2B5EF4-FFF2-40B4-BE49-F238E27FC236}">
                <a16:creationId xmlns:a16="http://schemas.microsoft.com/office/drawing/2014/main" id="{1F77A97C-140D-4F05-8EA3-E6030F45C27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684108" y="3610805"/>
            <a:ext cx="400314" cy="519284"/>
          </a:xfrm>
          <a:prstGeom prst="rect">
            <a:avLst/>
          </a:prstGeom>
        </p:spPr>
      </p:pic>
      <p:pic>
        <p:nvPicPr>
          <p:cNvPr id="102" name="Graphic 101">
            <a:extLst>
              <a:ext uri="{FF2B5EF4-FFF2-40B4-BE49-F238E27FC236}">
                <a16:creationId xmlns:a16="http://schemas.microsoft.com/office/drawing/2014/main" id="{5F4CC7B7-623D-48C0-9343-348B30A703A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415819" y="3608447"/>
            <a:ext cx="399600" cy="518357"/>
          </a:xfrm>
          <a:prstGeom prst="rect">
            <a:avLst/>
          </a:prstGeom>
        </p:spPr>
      </p:pic>
      <p:pic>
        <p:nvPicPr>
          <p:cNvPr id="103" name="Graphic 102">
            <a:extLst>
              <a:ext uri="{FF2B5EF4-FFF2-40B4-BE49-F238E27FC236}">
                <a16:creationId xmlns:a16="http://schemas.microsoft.com/office/drawing/2014/main" id="{77587707-6E33-4B15-83B0-90B5ECB7D97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9720357" y="3622565"/>
            <a:ext cx="399600" cy="518357"/>
          </a:xfrm>
          <a:prstGeom prst="rect">
            <a:avLst/>
          </a:prstGeom>
        </p:spPr>
      </p:pic>
      <p:pic>
        <p:nvPicPr>
          <p:cNvPr id="104" name="Graphic 103">
            <a:extLst>
              <a:ext uri="{FF2B5EF4-FFF2-40B4-BE49-F238E27FC236}">
                <a16:creationId xmlns:a16="http://schemas.microsoft.com/office/drawing/2014/main" id="{7A11BC23-FF81-4149-9373-2BB0DE033FF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1248667" y="3483086"/>
            <a:ext cx="399600" cy="518357"/>
          </a:xfrm>
          <a:prstGeom prst="rect">
            <a:avLst/>
          </a:prstGeom>
        </p:spPr>
      </p:pic>
      <p:pic>
        <p:nvPicPr>
          <p:cNvPr id="105" name="Grafik 16" descr="Hand mit einfarbiger Füllung">
            <a:extLst>
              <a:ext uri="{FF2B5EF4-FFF2-40B4-BE49-F238E27FC236}">
                <a16:creationId xmlns:a16="http://schemas.microsoft.com/office/drawing/2014/main" id="{2E2D164B-50C9-4C70-A012-B2FC78522AF8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1214467" y="3526264"/>
            <a:ext cx="468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95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6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-0.12291 0.13588 " pathEditMode="relative" rAng="0" ptsTypes="AA">
                                      <p:cBhvr>
                                        <p:cTn id="3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46" y="6782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0.00026 0.26389 " pathEditMode="relative" rAng="0" ptsTypes="AA">
                                      <p:cBhvr>
                                        <p:cTn id="40" dur="1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3B168A7-66FE-4359-9866-CBB841A729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482DB9A5-D058-447C-9ADD-D0F03FE52C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86" y="2697897"/>
            <a:ext cx="2700000" cy="3322990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7DDF043B-2EB0-4EE7-B16D-FB0DC9BF1A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859" y="2697897"/>
            <a:ext cx="2700000" cy="3322990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F34F9DA3-716C-4BBA-AC7C-373A22AF8D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992" y="2697897"/>
            <a:ext cx="2700000" cy="3322990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DF7A3188-1FAE-4235-B4B8-B244CA0C13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327" y="2697897"/>
            <a:ext cx="2700000" cy="3322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D37E44-11F7-4819-8FDE-96558D67F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204" y="903904"/>
            <a:ext cx="9082008" cy="2042160"/>
          </a:xfrm>
        </p:spPr>
        <p:txBody>
          <a:bodyPr>
            <a:normAutofit/>
          </a:bodyPr>
          <a:lstStyle/>
          <a:p>
            <a:r>
              <a:rPr lang="de-AT" sz="3200" dirty="0" err="1">
                <a:solidFill>
                  <a:srgbClr val="BDD7EE"/>
                </a:solidFill>
              </a:rPr>
              <a:t>Evening</a:t>
            </a:r>
            <a:r>
              <a:rPr lang="de-AT" sz="3200" dirty="0">
                <a:solidFill>
                  <a:srgbClr val="BDD7EE"/>
                </a:solidFill>
              </a:rPr>
              <a:t>: Administration</a:t>
            </a:r>
            <a:br>
              <a:rPr lang="de-AT" sz="3200" b="0" dirty="0">
                <a:solidFill>
                  <a:srgbClr val="E8B620"/>
                </a:solidFill>
              </a:rPr>
            </a:br>
            <a:br>
              <a:rPr lang="de-AT" sz="3200" b="1" dirty="0"/>
            </a:br>
            <a:endParaRPr lang="en-US" sz="3200" dirty="0">
              <a:solidFill>
                <a:srgbClr val="E8B620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0748755-DDBC-46D0-91EC-1212A8EE2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2800" y="1186344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717D9E5-CDD5-827D-2CAC-EA9A8F8306DE}"/>
              </a:ext>
            </a:extLst>
          </p:cNvPr>
          <p:cNvSpPr txBox="1">
            <a:spLocks/>
          </p:cNvSpPr>
          <p:nvPr/>
        </p:nvSpPr>
        <p:spPr>
          <a:xfrm>
            <a:off x="1091204" y="2291596"/>
            <a:ext cx="5239008" cy="2737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Neue Haas Grotesk Tex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de-AT" sz="2400"/>
          </a:p>
          <a:p>
            <a:pPr marL="0" indent="0">
              <a:buFont typeface="Neue Haas Grotesk Text Pro" panose="020B0504020202020204" pitchFamily="34" charset="0"/>
              <a:buNone/>
            </a:pPr>
            <a:endParaRPr lang="en-US" sz="2400"/>
          </a:p>
        </p:txBody>
      </p:sp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55F00E3-6609-43FE-B463-995952A298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8451" y="6073792"/>
            <a:ext cx="544877" cy="54487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E467BD4-BF27-4D5C-80DE-344D583D28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132" y="6090734"/>
            <a:ext cx="1244319" cy="541043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B70FF5AF-F249-467F-99DD-C75C2397E8E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684108" y="3610805"/>
            <a:ext cx="400314" cy="519284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05AFC7A5-6DBB-466E-AC3F-C6C203B58C3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415819" y="3608447"/>
            <a:ext cx="399600" cy="518357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41B0986A-6A25-411A-902F-E6CFD9B7EB2F}"/>
              </a:ext>
            </a:extLst>
          </p:cNvPr>
          <p:cNvGrpSpPr/>
          <p:nvPr/>
        </p:nvGrpSpPr>
        <p:grpSpPr>
          <a:xfrm>
            <a:off x="2357063" y="5613585"/>
            <a:ext cx="346512" cy="317337"/>
            <a:chOff x="4076699" y="6086619"/>
            <a:chExt cx="399822" cy="396671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8B13F618-9BB9-423B-9015-5C7B3496D5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076699" y="6288665"/>
              <a:ext cx="193511" cy="194625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2E253B1B-1257-4DDB-B6AC-67BA1F9299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076699" y="6086619"/>
              <a:ext cx="193511" cy="194625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41860522-513D-483C-A897-6ACA772497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283010" y="6086619"/>
              <a:ext cx="193511" cy="194625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3D343BED-6AE1-4368-AAE7-33FA4048AA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280792" y="6288664"/>
              <a:ext cx="193511" cy="194625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9E78DC5-4B0B-4F04-8878-1A04A3563929}"/>
              </a:ext>
            </a:extLst>
          </p:cNvPr>
          <p:cNvGrpSpPr/>
          <p:nvPr/>
        </p:nvGrpSpPr>
        <p:grpSpPr>
          <a:xfrm>
            <a:off x="5156186" y="5625412"/>
            <a:ext cx="346512" cy="317337"/>
            <a:chOff x="4076699" y="6086619"/>
            <a:chExt cx="399822" cy="396671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1CC551F6-3EE6-4469-8782-21A76C5807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076699" y="6288665"/>
              <a:ext cx="193511" cy="194625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2C1042B6-43E3-468B-A70C-A8EC53131B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076699" y="6086619"/>
              <a:ext cx="193511" cy="194625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399A08B6-31EE-49D1-9738-09DAF56790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283010" y="6086619"/>
              <a:ext cx="193511" cy="194625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8E730FAA-1446-4FA7-A4F0-BA3519E9B7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280792" y="6288664"/>
              <a:ext cx="193511" cy="194625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EA28957-B794-4CF7-8AB9-3FA82D460DEE}"/>
              </a:ext>
            </a:extLst>
          </p:cNvPr>
          <p:cNvGrpSpPr/>
          <p:nvPr/>
        </p:nvGrpSpPr>
        <p:grpSpPr>
          <a:xfrm>
            <a:off x="7865672" y="5626167"/>
            <a:ext cx="346512" cy="317337"/>
            <a:chOff x="4076699" y="6086619"/>
            <a:chExt cx="399822" cy="396671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05C5A63C-7C52-49F4-B82E-D2B6727390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076699" y="6288665"/>
              <a:ext cx="193511" cy="194625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E6B4D38D-2042-49D2-882D-1F70792452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076699" y="6086619"/>
              <a:ext cx="193511" cy="194625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4BAF7CA0-E4D0-4D4E-AEB1-288B0C8E48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283010" y="6086619"/>
              <a:ext cx="193511" cy="194625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1BEEFC35-92E0-474B-961C-E256DAB19C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280792" y="6288664"/>
              <a:ext cx="193511" cy="194625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3D416E1-2992-46F6-A596-CA200F8641AB}"/>
              </a:ext>
            </a:extLst>
          </p:cNvPr>
          <p:cNvGrpSpPr/>
          <p:nvPr/>
        </p:nvGrpSpPr>
        <p:grpSpPr>
          <a:xfrm>
            <a:off x="10709354" y="5621218"/>
            <a:ext cx="346512" cy="317337"/>
            <a:chOff x="4076699" y="6086619"/>
            <a:chExt cx="399822" cy="396671"/>
          </a:xfrm>
        </p:grpSpPr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000E1B07-0622-4680-842D-536F0CEC57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076699" y="6288665"/>
              <a:ext cx="193511" cy="194625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C120BCF4-4063-41C6-9A07-C5B91B7331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076699" y="6086619"/>
              <a:ext cx="193511" cy="194625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9C885062-2140-4B4D-920D-02C6E8A269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283010" y="6086619"/>
              <a:ext cx="193511" cy="194625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DFCA0115-3E2B-438C-8DF8-EE887AFA7F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280792" y="6288664"/>
              <a:ext cx="193511" cy="194625"/>
            </a:xfrm>
            <a:prstGeom prst="rect">
              <a:avLst/>
            </a:prstGeom>
          </p:spPr>
        </p:pic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FB3FDE95-0BB9-4528-9FF4-4A906663DCC6}"/>
              </a:ext>
            </a:extLst>
          </p:cNvPr>
          <p:cNvGrpSpPr/>
          <p:nvPr/>
        </p:nvGrpSpPr>
        <p:grpSpPr>
          <a:xfrm>
            <a:off x="2974850" y="5624036"/>
            <a:ext cx="346512" cy="317337"/>
            <a:chOff x="4076699" y="6086619"/>
            <a:chExt cx="399822" cy="396671"/>
          </a:xfrm>
        </p:grpSpPr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6DE5DD2B-4DFB-48E4-B503-998B1AE08C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076699" y="6288665"/>
              <a:ext cx="193511" cy="194625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12910C8F-91C1-48D9-9B54-F40873D811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076699" y="6086619"/>
              <a:ext cx="193511" cy="194625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342360D0-3F3D-48CB-84B7-72F599FFD2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283010" y="6086619"/>
              <a:ext cx="193511" cy="194625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99BC1611-6B80-4648-9B38-46558B1482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280792" y="6288664"/>
              <a:ext cx="193511" cy="194625"/>
            </a:xfrm>
            <a:prstGeom prst="rect">
              <a:avLst/>
            </a:prstGeom>
          </p:spPr>
        </p:pic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763C8346-287E-4900-A447-9C9A0803462D}"/>
              </a:ext>
            </a:extLst>
          </p:cNvPr>
          <p:cNvGrpSpPr/>
          <p:nvPr/>
        </p:nvGrpSpPr>
        <p:grpSpPr>
          <a:xfrm>
            <a:off x="5761854" y="5624036"/>
            <a:ext cx="346512" cy="317337"/>
            <a:chOff x="4076699" y="6086619"/>
            <a:chExt cx="399822" cy="396671"/>
          </a:xfrm>
        </p:grpSpPr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A0230100-2521-42A3-B02C-20A7C989E4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076699" y="6288665"/>
              <a:ext cx="193511" cy="194625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706F9F1A-7D9F-4B78-BF42-54ABD8ED2C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076699" y="6086619"/>
              <a:ext cx="193511" cy="194625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9C5E8B7A-4516-42F2-AF59-7EAE393184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283010" y="6086619"/>
              <a:ext cx="193511" cy="194625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B3F89311-4D27-490A-B1B7-035CD8E838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280792" y="6288664"/>
              <a:ext cx="193511" cy="194625"/>
            </a:xfrm>
            <a:prstGeom prst="rect">
              <a:avLst/>
            </a:prstGeom>
          </p:spPr>
        </p:pic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02764DEC-950A-41BE-ADBF-A37DB618CBB3}"/>
              </a:ext>
            </a:extLst>
          </p:cNvPr>
          <p:cNvGrpSpPr/>
          <p:nvPr/>
        </p:nvGrpSpPr>
        <p:grpSpPr>
          <a:xfrm>
            <a:off x="8497575" y="5634166"/>
            <a:ext cx="346512" cy="317337"/>
            <a:chOff x="4076699" y="6086619"/>
            <a:chExt cx="399822" cy="396671"/>
          </a:xfrm>
        </p:grpSpPr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F51D9367-FB2E-46E5-BA16-47FCE455DA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076699" y="6288665"/>
              <a:ext cx="193511" cy="194625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D9A87E5B-61AD-4FC4-883E-1A44F43EBC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076699" y="6086619"/>
              <a:ext cx="193511" cy="194625"/>
            </a:xfrm>
            <a:prstGeom prst="rect">
              <a:avLst/>
            </a:prstGeom>
          </p:spPr>
        </p:pic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24239602-770C-4408-A405-A48BBE3207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283010" y="6086619"/>
              <a:ext cx="193511" cy="194625"/>
            </a:xfrm>
            <a:prstGeom prst="rect">
              <a:avLst/>
            </a:prstGeom>
          </p:spPr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3E564589-F354-4D7A-88E0-FF97AC2C57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280792" y="6288664"/>
              <a:ext cx="193511" cy="194625"/>
            </a:xfrm>
            <a:prstGeom prst="rect">
              <a:avLst/>
            </a:prstGeom>
          </p:spPr>
        </p:pic>
      </p:grpSp>
      <p:pic>
        <p:nvPicPr>
          <p:cNvPr id="133" name="Graphic 132">
            <a:extLst>
              <a:ext uri="{FF2B5EF4-FFF2-40B4-BE49-F238E27FC236}">
                <a16:creationId xmlns:a16="http://schemas.microsoft.com/office/drawing/2014/main" id="{DED30616-E31B-48D1-9EB6-41ADB0DAB13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357063" y="3742286"/>
            <a:ext cx="448113" cy="272585"/>
          </a:xfrm>
          <a:prstGeom prst="rect">
            <a:avLst/>
          </a:prstGeom>
        </p:spPr>
      </p:pic>
      <p:pic>
        <p:nvPicPr>
          <p:cNvPr id="71" name="Graphic 70">
            <a:extLst>
              <a:ext uri="{FF2B5EF4-FFF2-40B4-BE49-F238E27FC236}">
                <a16:creationId xmlns:a16="http://schemas.microsoft.com/office/drawing/2014/main" id="{7863E104-4217-4711-9673-94265C9098E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416435" y="4413651"/>
            <a:ext cx="400315" cy="519285"/>
          </a:xfrm>
          <a:prstGeom prst="rect">
            <a:avLst/>
          </a:prstGeom>
        </p:spPr>
      </p:pic>
      <p:pic>
        <p:nvPicPr>
          <p:cNvPr id="73" name="Graphic 72">
            <a:extLst>
              <a:ext uri="{FF2B5EF4-FFF2-40B4-BE49-F238E27FC236}">
                <a16:creationId xmlns:a16="http://schemas.microsoft.com/office/drawing/2014/main" id="{8FC7CC49-699B-49C6-9314-500193AA3D3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725517" y="4399181"/>
            <a:ext cx="399600" cy="518357"/>
          </a:xfrm>
          <a:prstGeom prst="rect">
            <a:avLst/>
          </a:prstGeom>
        </p:spPr>
      </p:pic>
      <p:pic>
        <p:nvPicPr>
          <p:cNvPr id="74" name="Graphic 73">
            <a:extLst>
              <a:ext uri="{FF2B5EF4-FFF2-40B4-BE49-F238E27FC236}">
                <a16:creationId xmlns:a16="http://schemas.microsoft.com/office/drawing/2014/main" id="{9F8C6E00-69B9-455C-93D1-2D7D73C3E38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441674" y="4396287"/>
            <a:ext cx="399600" cy="518357"/>
          </a:xfrm>
          <a:prstGeom prst="rect">
            <a:avLst/>
          </a:prstGeom>
        </p:spPr>
      </p:pic>
      <p:pic>
        <p:nvPicPr>
          <p:cNvPr id="99" name="Graphic 98">
            <a:extLst>
              <a:ext uri="{FF2B5EF4-FFF2-40B4-BE49-F238E27FC236}">
                <a16:creationId xmlns:a16="http://schemas.microsoft.com/office/drawing/2014/main" id="{8B29A392-BAB4-40FC-8DEE-EF8D0D78581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720357" y="3622565"/>
            <a:ext cx="399600" cy="518357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36EEEAB0-F0B8-40B3-B94C-371B6B912C3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9752447" y="4414114"/>
            <a:ext cx="399600" cy="518357"/>
          </a:xfrm>
          <a:prstGeom prst="rect">
            <a:avLst/>
          </a:prstGeom>
        </p:spPr>
      </p:pic>
      <p:grpSp>
        <p:nvGrpSpPr>
          <p:cNvPr id="107" name="Group 106">
            <a:extLst>
              <a:ext uri="{FF2B5EF4-FFF2-40B4-BE49-F238E27FC236}">
                <a16:creationId xmlns:a16="http://schemas.microsoft.com/office/drawing/2014/main" id="{1FEF0F7C-C3EF-4FD6-B77E-D67B408737AC}"/>
              </a:ext>
            </a:extLst>
          </p:cNvPr>
          <p:cNvGrpSpPr/>
          <p:nvPr/>
        </p:nvGrpSpPr>
        <p:grpSpPr>
          <a:xfrm>
            <a:off x="11366350" y="5630516"/>
            <a:ext cx="346512" cy="317337"/>
            <a:chOff x="4076699" y="6086619"/>
            <a:chExt cx="399822" cy="396671"/>
          </a:xfrm>
        </p:grpSpPr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85D6C537-EBC3-4006-B76B-047F1A992E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076699" y="6288665"/>
              <a:ext cx="193511" cy="194625"/>
            </a:xfrm>
            <a:prstGeom prst="rect">
              <a:avLst/>
            </a:prstGeom>
          </p:spPr>
        </p:pic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1BCFBD76-2678-4DF8-A3E5-DAE65BDA7E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076699" y="6086619"/>
              <a:ext cx="193511" cy="194625"/>
            </a:xfrm>
            <a:prstGeom prst="rect">
              <a:avLst/>
            </a:prstGeom>
          </p:spPr>
        </p:pic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CF158A11-CCA3-4608-BC27-14DD408103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283010" y="6086619"/>
              <a:ext cx="193511" cy="194625"/>
            </a:xfrm>
            <a:prstGeom prst="rect">
              <a:avLst/>
            </a:prstGeom>
          </p:spPr>
        </p:pic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5934C1AD-3B27-40AC-96DE-4C44CED005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280792" y="6288664"/>
              <a:ext cx="193511" cy="194625"/>
            </a:xfrm>
            <a:prstGeom prst="rect">
              <a:avLst/>
            </a:prstGeom>
          </p:spPr>
        </p:pic>
      </p:grpSp>
      <p:pic>
        <p:nvPicPr>
          <p:cNvPr id="9" name="Graphic 8" descr="Pencil with solid fill">
            <a:extLst>
              <a:ext uri="{FF2B5EF4-FFF2-40B4-BE49-F238E27FC236}">
                <a16:creationId xmlns:a16="http://schemas.microsoft.com/office/drawing/2014/main" id="{37945354-089F-4D3F-8EDE-437BF13CE17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584132" y="4388958"/>
            <a:ext cx="354576" cy="354576"/>
          </a:xfrm>
          <a:prstGeom prst="rect">
            <a:avLst/>
          </a:prstGeom>
        </p:spPr>
      </p:pic>
      <p:pic>
        <p:nvPicPr>
          <p:cNvPr id="70" name="Graphic 69" descr="Pencil with solid fill">
            <a:extLst>
              <a:ext uri="{FF2B5EF4-FFF2-40B4-BE49-F238E27FC236}">
                <a16:creationId xmlns:a16="http://schemas.microsoft.com/office/drawing/2014/main" id="{B6DFE44E-0793-4AEE-B216-2D6D46424AD5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4892499" y="4388958"/>
            <a:ext cx="354576" cy="354576"/>
          </a:xfrm>
          <a:prstGeom prst="rect">
            <a:avLst/>
          </a:prstGeom>
        </p:spPr>
      </p:pic>
      <p:pic>
        <p:nvPicPr>
          <p:cNvPr id="72" name="Graphic 71" descr="Pencil with solid fill">
            <a:extLst>
              <a:ext uri="{FF2B5EF4-FFF2-40B4-BE49-F238E27FC236}">
                <a16:creationId xmlns:a16="http://schemas.microsoft.com/office/drawing/2014/main" id="{0A677BE2-9861-4A93-81ED-269FF0A05913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7627026" y="4393385"/>
            <a:ext cx="354576" cy="354576"/>
          </a:xfrm>
          <a:prstGeom prst="rect">
            <a:avLst/>
          </a:prstGeom>
        </p:spPr>
      </p:pic>
      <p:pic>
        <p:nvPicPr>
          <p:cNvPr id="75" name="Graphic 74" descr="Pencil with solid fill">
            <a:extLst>
              <a:ext uri="{FF2B5EF4-FFF2-40B4-BE49-F238E27FC236}">
                <a16:creationId xmlns:a16="http://schemas.microsoft.com/office/drawing/2014/main" id="{3359029C-3B4D-4FF1-9DA2-61DF30DA7FC5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9952247" y="4396287"/>
            <a:ext cx="354576" cy="354576"/>
          </a:xfrm>
          <a:prstGeom prst="rect">
            <a:avLst/>
          </a:prstGeom>
        </p:spPr>
      </p:pic>
      <p:pic>
        <p:nvPicPr>
          <p:cNvPr id="76" name="Graphic 75">
            <a:extLst>
              <a:ext uri="{FF2B5EF4-FFF2-40B4-BE49-F238E27FC236}">
                <a16:creationId xmlns:a16="http://schemas.microsoft.com/office/drawing/2014/main" id="{065A16D3-EDC8-42C6-962A-8A447C00C92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415625" y="4407714"/>
            <a:ext cx="400314" cy="519284"/>
          </a:xfrm>
          <a:prstGeom prst="rect">
            <a:avLst/>
          </a:prstGeom>
        </p:spPr>
      </p:pic>
      <p:pic>
        <p:nvPicPr>
          <p:cNvPr id="77" name="Graphic 76">
            <a:extLst>
              <a:ext uri="{FF2B5EF4-FFF2-40B4-BE49-F238E27FC236}">
                <a16:creationId xmlns:a16="http://schemas.microsoft.com/office/drawing/2014/main" id="{6428D04E-5028-4B86-9739-724BBED4846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728345" y="4396286"/>
            <a:ext cx="399600" cy="518357"/>
          </a:xfrm>
          <a:prstGeom prst="rect">
            <a:avLst/>
          </a:prstGeom>
        </p:spPr>
      </p:pic>
      <p:pic>
        <p:nvPicPr>
          <p:cNvPr id="78" name="Graphic 77">
            <a:extLst>
              <a:ext uri="{FF2B5EF4-FFF2-40B4-BE49-F238E27FC236}">
                <a16:creationId xmlns:a16="http://schemas.microsoft.com/office/drawing/2014/main" id="{F693DCBB-0B63-4DE0-92CB-8E484BCDDF0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441674" y="4396285"/>
            <a:ext cx="399600" cy="518357"/>
          </a:xfrm>
          <a:prstGeom prst="rect">
            <a:avLst/>
          </a:prstGeom>
        </p:spPr>
      </p:pic>
      <p:pic>
        <p:nvPicPr>
          <p:cNvPr id="79" name="Graphic 78">
            <a:extLst>
              <a:ext uri="{FF2B5EF4-FFF2-40B4-BE49-F238E27FC236}">
                <a16:creationId xmlns:a16="http://schemas.microsoft.com/office/drawing/2014/main" id="{0A7C4612-D95E-45B5-A216-2A83280497B7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9752447" y="4414114"/>
            <a:ext cx="399600" cy="518357"/>
          </a:xfrm>
          <a:prstGeom prst="rect">
            <a:avLst/>
          </a:prstGeom>
        </p:spPr>
      </p:pic>
      <p:sp>
        <p:nvSpPr>
          <p:cNvPr id="96" name="Content Placeholder 2">
            <a:extLst>
              <a:ext uri="{FF2B5EF4-FFF2-40B4-BE49-F238E27FC236}">
                <a16:creationId xmlns:a16="http://schemas.microsoft.com/office/drawing/2014/main" id="{A56FFC90-102A-4F7D-8BEF-84B1720361AF}"/>
              </a:ext>
            </a:extLst>
          </p:cNvPr>
          <p:cNvSpPr txBox="1">
            <a:spLocks/>
          </p:cNvSpPr>
          <p:nvPr/>
        </p:nvSpPr>
        <p:spPr>
          <a:xfrm>
            <a:off x="1073475" y="1513476"/>
            <a:ext cx="10090156" cy="10041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Neue Haas Grotesk Tex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de-AT" sz="2000" b="1" dirty="0"/>
              <a:t>Write </a:t>
            </a:r>
            <a:r>
              <a:rPr lang="de-AT" sz="2000" b="1" dirty="0" err="1"/>
              <a:t>your</a:t>
            </a:r>
            <a:r>
              <a:rPr lang="de-AT" sz="2000" b="1" dirty="0"/>
              <a:t> </a:t>
            </a:r>
            <a:r>
              <a:rPr lang="de-AT" sz="2000" b="1" dirty="0" err="1"/>
              <a:t>new</a:t>
            </a:r>
            <a:r>
              <a:rPr lang="de-AT" sz="2000" b="1" dirty="0"/>
              <a:t> </a:t>
            </a:r>
            <a:r>
              <a:rPr lang="de-AT" sz="2000" b="1" dirty="0" err="1"/>
              <a:t>order</a:t>
            </a:r>
            <a:r>
              <a:rPr lang="de-AT" sz="2000" b="1" dirty="0"/>
              <a:t> and </a:t>
            </a:r>
            <a:r>
              <a:rPr lang="de-AT" sz="2000" b="1" dirty="0" err="1"/>
              <a:t>place</a:t>
            </a:r>
            <a:r>
              <a:rPr lang="de-AT" sz="2000" b="1" dirty="0"/>
              <a:t> </a:t>
            </a:r>
            <a:r>
              <a:rPr lang="de-AT" sz="2000" b="1" dirty="0" err="1"/>
              <a:t>it</a:t>
            </a:r>
            <a:r>
              <a:rPr lang="de-AT" sz="2000" b="1" dirty="0"/>
              <a:t> on the </a:t>
            </a:r>
            <a:r>
              <a:rPr lang="de-AT" sz="2000" b="1" dirty="0" err="1"/>
              <a:t>outgoing</a:t>
            </a:r>
            <a:r>
              <a:rPr lang="de-AT" sz="2000" b="1" dirty="0"/>
              <a:t> </a:t>
            </a:r>
            <a:r>
              <a:rPr lang="de-AT" sz="2000" b="1" dirty="0" err="1"/>
              <a:t>order</a:t>
            </a:r>
            <a:r>
              <a:rPr lang="de-AT" sz="2000" b="1" dirty="0"/>
              <a:t> </a:t>
            </a:r>
            <a:r>
              <a:rPr lang="de-AT" sz="2000" b="1" dirty="0" err="1"/>
              <a:t>field</a:t>
            </a:r>
            <a:endParaRPr lang="de-AT" sz="20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de-AT" sz="2000" b="1" dirty="0" err="1"/>
              <a:t>Complete</a:t>
            </a:r>
            <a:r>
              <a:rPr lang="de-AT" sz="2000" b="1" dirty="0"/>
              <a:t> the </a:t>
            </a:r>
            <a:r>
              <a:rPr lang="de-AT" sz="2000" b="1" dirty="0" err="1"/>
              <a:t>table</a:t>
            </a:r>
            <a:endParaRPr lang="de-AT" sz="2000" b="1" dirty="0"/>
          </a:p>
          <a:p>
            <a:pPr marL="0" indent="0">
              <a:buFont typeface="Neue Haas Grotesk Text Pro" panose="020B0504020202020204" pitchFamily="34" charset="0"/>
              <a:buNone/>
            </a:pP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84899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25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25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25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25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25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50"/>
                            </p:stCondLst>
                            <p:childTnLst>
                              <p:par>
                                <p:cTn id="7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093 L 0.04167 -0.11436 " pathEditMode="relative" rAng="0" ptsTypes="AA">
                                      <p:cBhvr>
                                        <p:cTn id="94" dur="1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0" y="-5671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0.04791 -0.11435 " pathEditMode="relative" rAng="0" ptsTypes="AA">
                                      <p:cBhvr>
                                        <p:cTn id="96" dur="1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6" y="-5718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6 L 0.04935 -0.11435 " pathEditMode="relative" rAng="0" ptsTypes="AA">
                                      <p:cBhvr>
                                        <p:cTn id="98" dur="1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1" y="-5718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0.00139 L 0.04726 -0.11366 " pathEditMode="relative" rAng="0" ptsTypes="AA">
                                      <p:cBhvr>
                                        <p:cTn id="100" dur="1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7" y="-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3B168A7-66FE-4359-9866-CBB841A729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0748755-DDBC-46D0-91EC-1212A8EE2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2800" y="1186344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717D9E5-CDD5-827D-2CAC-EA9A8F8306DE}"/>
              </a:ext>
            </a:extLst>
          </p:cNvPr>
          <p:cNvSpPr txBox="1">
            <a:spLocks/>
          </p:cNvSpPr>
          <p:nvPr/>
        </p:nvSpPr>
        <p:spPr>
          <a:xfrm>
            <a:off x="1091204" y="2291596"/>
            <a:ext cx="5239008" cy="2737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Neue Haas Grotesk Tex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de-AT" sz="2400"/>
          </a:p>
          <a:p>
            <a:pPr marL="0" indent="0">
              <a:buFont typeface="Neue Haas Grotesk Text Pro" panose="020B0504020202020204" pitchFamily="34" charset="0"/>
              <a:buNone/>
            </a:pPr>
            <a:endParaRPr lang="en-US" sz="2400"/>
          </a:p>
        </p:txBody>
      </p:sp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55F00E3-6609-43FE-B463-995952A298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8451" y="6073792"/>
            <a:ext cx="544877" cy="544877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CE64760-326D-4639-949E-A47F71F7BEDF}"/>
              </a:ext>
            </a:extLst>
          </p:cNvPr>
          <p:cNvSpPr txBox="1">
            <a:spLocks/>
          </p:cNvSpPr>
          <p:nvPr/>
        </p:nvSpPr>
        <p:spPr>
          <a:xfrm>
            <a:off x="1073475" y="1513476"/>
            <a:ext cx="9723259" cy="10041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Neue Haas Grotesk Tex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Neue Haas Grotesk Text Pro" panose="020B0504020202020204" pitchFamily="34" charset="0"/>
              <a:buNone/>
            </a:pPr>
            <a:endParaRPr lang="de-AT" sz="240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3230C1A-9922-49A1-8BBB-C9CB00E1EF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472178"/>
              </p:ext>
            </p:extLst>
          </p:nvPr>
        </p:nvGraphicFramePr>
        <p:xfrm>
          <a:off x="1214967" y="1513476"/>
          <a:ext cx="9489934" cy="4731726"/>
        </p:xfrm>
        <a:graphic>
          <a:graphicData uri="http://schemas.openxmlformats.org/drawingml/2006/table">
            <a:tbl>
              <a:tblPr/>
              <a:tblGrid>
                <a:gridCol w="475962">
                  <a:extLst>
                    <a:ext uri="{9D8B030D-6E8A-4147-A177-3AD203B41FA5}">
                      <a16:colId xmlns:a16="http://schemas.microsoft.com/office/drawing/2014/main" val="3205045014"/>
                    </a:ext>
                  </a:extLst>
                </a:gridCol>
                <a:gridCol w="241639">
                  <a:extLst>
                    <a:ext uri="{9D8B030D-6E8A-4147-A177-3AD203B41FA5}">
                      <a16:colId xmlns:a16="http://schemas.microsoft.com/office/drawing/2014/main" val="4222895811"/>
                    </a:ext>
                  </a:extLst>
                </a:gridCol>
                <a:gridCol w="966568">
                  <a:extLst>
                    <a:ext uri="{9D8B030D-6E8A-4147-A177-3AD203B41FA5}">
                      <a16:colId xmlns:a16="http://schemas.microsoft.com/office/drawing/2014/main" val="1044489324"/>
                    </a:ext>
                  </a:extLst>
                </a:gridCol>
                <a:gridCol w="1069084">
                  <a:extLst>
                    <a:ext uri="{9D8B030D-6E8A-4147-A177-3AD203B41FA5}">
                      <a16:colId xmlns:a16="http://schemas.microsoft.com/office/drawing/2014/main" val="612016186"/>
                    </a:ext>
                  </a:extLst>
                </a:gridCol>
                <a:gridCol w="761538">
                  <a:extLst>
                    <a:ext uri="{9D8B030D-6E8A-4147-A177-3AD203B41FA5}">
                      <a16:colId xmlns:a16="http://schemas.microsoft.com/office/drawing/2014/main" val="915449088"/>
                    </a:ext>
                  </a:extLst>
                </a:gridCol>
                <a:gridCol w="1083726">
                  <a:extLst>
                    <a:ext uri="{9D8B030D-6E8A-4147-A177-3AD203B41FA5}">
                      <a16:colId xmlns:a16="http://schemas.microsoft.com/office/drawing/2014/main" val="2224361725"/>
                    </a:ext>
                  </a:extLst>
                </a:gridCol>
                <a:gridCol w="1420559">
                  <a:extLst>
                    <a:ext uri="{9D8B030D-6E8A-4147-A177-3AD203B41FA5}">
                      <a16:colId xmlns:a16="http://schemas.microsoft.com/office/drawing/2014/main" val="2193962565"/>
                    </a:ext>
                  </a:extLst>
                </a:gridCol>
                <a:gridCol w="1127664">
                  <a:extLst>
                    <a:ext uri="{9D8B030D-6E8A-4147-A177-3AD203B41FA5}">
                      <a16:colId xmlns:a16="http://schemas.microsoft.com/office/drawing/2014/main" val="2449808083"/>
                    </a:ext>
                  </a:extLst>
                </a:gridCol>
                <a:gridCol w="1171597">
                  <a:extLst>
                    <a:ext uri="{9D8B030D-6E8A-4147-A177-3AD203B41FA5}">
                      <a16:colId xmlns:a16="http://schemas.microsoft.com/office/drawing/2014/main" val="843403589"/>
                    </a:ext>
                  </a:extLst>
                </a:gridCol>
                <a:gridCol w="1171597">
                  <a:extLst>
                    <a:ext uri="{9D8B030D-6E8A-4147-A177-3AD203B41FA5}">
                      <a16:colId xmlns:a16="http://schemas.microsoft.com/office/drawing/2014/main" val="1479396506"/>
                    </a:ext>
                  </a:extLst>
                </a:gridCol>
              </a:tblGrid>
              <a:tr h="212277">
                <a:tc gridSpan="2">
                  <a:txBody>
                    <a:bodyPr/>
                    <a:lstStyle/>
                    <a:p>
                      <a:pPr algn="ctr" fontAlgn="b"/>
                      <a:endParaRPr lang="de-A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morning</a:t>
                      </a:r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afternoon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evening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701653"/>
                  </a:ext>
                </a:extLst>
              </a:tr>
              <a:tr h="684765">
                <a:tc>
                  <a:txBody>
                    <a:bodyPr/>
                    <a:lstStyle/>
                    <a:p>
                      <a:pPr algn="l" fontAlgn="b"/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Incoming goods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(deliveries from</a:t>
                      </a:r>
                    </a:p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Incoming shipment)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Available goods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(previous inventory + incoming goods)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Incoming </a:t>
                      </a:r>
                      <a:r>
                        <a:rPr lang="de-AT" sz="1000" b="1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order</a:t>
                      </a:r>
                      <a:br>
                        <a:rPr lang="de-A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de-AT" sz="7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from</a:t>
                      </a:r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…)</a:t>
                      </a:r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Goods to deliver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(previous backorder + incoming order)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Outgoing goods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(=goods to deliver, unless</a:t>
                      </a:r>
                    </a:p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 enough available goods)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Backorder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(goods to deliver -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outgoing goods)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1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Inventory</a:t>
                      </a:r>
                      <a:b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de-AT" sz="7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available</a:t>
                      </a:r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AT" sz="7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goods</a:t>
                      </a:r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  <a:p>
                      <a:pPr algn="ctr" fontAlgn="ctr"/>
                      <a:r>
                        <a:rPr lang="de-AT" sz="7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outgoing</a:t>
                      </a:r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AT" sz="7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goods</a:t>
                      </a:r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outgoing orders</a:t>
                      </a:r>
                      <a:b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(to the …)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050008"/>
                  </a:ext>
                </a:extLst>
              </a:tr>
              <a:tr h="273906">
                <a:tc>
                  <a:txBody>
                    <a:bodyPr/>
                    <a:lstStyle/>
                    <a:p>
                      <a:pPr algn="l" fontAlgn="b"/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9AD1EF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9309294"/>
                  </a:ext>
                </a:extLst>
              </a:tr>
              <a:tr h="273906"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1" i="0" u="none" strike="noStrike" dirty="0" err="1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start</a:t>
                      </a:r>
                      <a:r>
                        <a:rPr lang="de-AT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 -&gt;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9AD1EF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+ </a:t>
                      </a:r>
                      <a:r>
                        <a:rPr lang="de-AT" sz="1000" b="0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= </a:t>
                      </a:r>
                      <a:r>
                        <a:rPr lang="de-AT" sz="1000" b="0" i="0" u="none" strike="noStrike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de-AT" sz="1000" b="0" i="0" u="none" strike="noStrike">
                          <a:solidFill>
                            <a:srgbClr val="E8B62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+ </a:t>
                      </a:r>
                      <a:r>
                        <a:rPr lang="de-AT" sz="1000" b="0" i="0" u="none" strike="noStrike">
                          <a:solidFill>
                            <a:srgbClr val="E8B62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= </a:t>
                      </a:r>
                      <a:r>
                        <a:rPr lang="de-AT" sz="1000" b="0" i="0" u="sng" strike="noStrike">
                          <a:solidFill>
                            <a:srgbClr val="E8B62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EE172"/>
                          </a:highlight>
                          <a:latin typeface="Calibri" panose="020F0502020204030204" pitchFamily="34" charset="0"/>
                        </a:rPr>
                        <a:t>4</a:t>
                      </a:r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sng" strike="noStrike">
                          <a:solidFill>
                            <a:srgbClr val="E8B62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– </a:t>
                      </a:r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EE172"/>
                          </a:highlight>
                          <a:latin typeface="Calibri" panose="020F0502020204030204" pitchFamily="34" charset="0"/>
                        </a:rPr>
                        <a:t>4</a:t>
                      </a:r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= 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de-AT" sz="1000" b="0" i="0" u="none" strike="noStrike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– </a:t>
                      </a:r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EE172"/>
                          </a:highlight>
                          <a:latin typeface="Calibri" panose="020F0502020204030204" pitchFamily="34" charset="0"/>
                        </a:rPr>
                        <a:t>4</a:t>
                      </a:r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= 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individual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1866791"/>
                  </a:ext>
                </a:extLst>
              </a:tr>
              <a:tr h="273906">
                <a:tc>
                  <a:txBody>
                    <a:bodyPr/>
                    <a:lstStyle/>
                    <a:p>
                      <a:pPr algn="l" fontAlgn="b"/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3219322"/>
                  </a:ext>
                </a:extLst>
              </a:tr>
              <a:tr h="273906">
                <a:tc>
                  <a:txBody>
                    <a:bodyPr/>
                    <a:lstStyle/>
                    <a:p>
                      <a:pPr algn="l" fontAlgn="b"/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2416017"/>
                  </a:ext>
                </a:extLst>
              </a:tr>
              <a:tr h="273906">
                <a:tc>
                  <a:txBody>
                    <a:bodyPr/>
                    <a:lstStyle/>
                    <a:p>
                      <a:pPr algn="l" fontAlgn="b"/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0283750"/>
                  </a:ext>
                </a:extLst>
              </a:tr>
              <a:tr h="273906">
                <a:tc>
                  <a:txBody>
                    <a:bodyPr/>
                    <a:lstStyle/>
                    <a:p>
                      <a:pPr algn="l" fontAlgn="b"/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8169776"/>
                  </a:ext>
                </a:extLst>
              </a:tr>
              <a:tr h="273906">
                <a:tc>
                  <a:txBody>
                    <a:bodyPr/>
                    <a:lstStyle/>
                    <a:p>
                      <a:pPr algn="l" fontAlgn="b"/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9480359"/>
                  </a:ext>
                </a:extLst>
              </a:tr>
              <a:tr h="273906">
                <a:tc>
                  <a:txBody>
                    <a:bodyPr/>
                    <a:lstStyle/>
                    <a:p>
                      <a:pPr algn="l" fontAlgn="b"/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6767129"/>
                  </a:ext>
                </a:extLst>
              </a:tr>
              <a:tr h="273906">
                <a:tc>
                  <a:txBody>
                    <a:bodyPr/>
                    <a:lstStyle/>
                    <a:p>
                      <a:pPr algn="l" fontAlgn="b"/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8088015"/>
                  </a:ext>
                </a:extLst>
              </a:tr>
              <a:tr h="273906">
                <a:tc>
                  <a:txBody>
                    <a:bodyPr/>
                    <a:lstStyle/>
                    <a:p>
                      <a:pPr algn="l" fontAlgn="b"/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4965828"/>
                  </a:ext>
                </a:extLst>
              </a:tr>
              <a:tr h="273906">
                <a:tc>
                  <a:txBody>
                    <a:bodyPr/>
                    <a:lstStyle/>
                    <a:p>
                      <a:pPr algn="l" fontAlgn="b"/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1337588"/>
                  </a:ext>
                </a:extLst>
              </a:tr>
              <a:tr h="273906">
                <a:tc>
                  <a:txBody>
                    <a:bodyPr/>
                    <a:lstStyle/>
                    <a:p>
                      <a:pPr algn="l" fontAlgn="b"/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0418333"/>
                  </a:ext>
                </a:extLst>
              </a:tr>
              <a:tr h="273906">
                <a:tc>
                  <a:txBody>
                    <a:bodyPr/>
                    <a:lstStyle/>
                    <a:p>
                      <a:pPr algn="l" fontAlgn="b"/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6162996"/>
                  </a:ext>
                </a:extLst>
              </a:tr>
              <a:tr h="273906">
                <a:tc>
                  <a:txBody>
                    <a:bodyPr/>
                    <a:lstStyle/>
                    <a:p>
                      <a:pPr algn="l" fontAlgn="b"/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39826"/>
                  </a:ext>
                </a:extLst>
              </a:tr>
            </a:tbl>
          </a:graphicData>
        </a:graphic>
      </p:graphicFrame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A6AAD5FD-3D35-4167-B111-43A867FCBB82}"/>
              </a:ext>
            </a:extLst>
          </p:cNvPr>
          <p:cNvSpPr/>
          <p:nvPr/>
        </p:nvSpPr>
        <p:spPr>
          <a:xfrm>
            <a:off x="10161277" y="2317442"/>
            <a:ext cx="1570879" cy="438462"/>
          </a:xfrm>
          <a:prstGeom prst="cloudCallout">
            <a:avLst/>
          </a:prstGeom>
          <a:solidFill>
            <a:srgbClr val="DDEBF7"/>
          </a:solidFill>
          <a:ln>
            <a:solidFill>
              <a:srgbClr val="DDE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800" b="1" dirty="0" err="1">
                <a:solidFill>
                  <a:schemeClr val="tx1"/>
                </a:solidFill>
              </a:rPr>
              <a:t>Your</a:t>
            </a:r>
            <a:r>
              <a:rPr lang="de-AT" sz="800" b="1" dirty="0">
                <a:solidFill>
                  <a:schemeClr val="tx1"/>
                </a:solidFill>
              </a:rPr>
              <a:t> </a:t>
            </a:r>
            <a:r>
              <a:rPr lang="de-AT" sz="800" b="1" dirty="0" err="1">
                <a:solidFill>
                  <a:schemeClr val="tx1"/>
                </a:solidFill>
              </a:rPr>
              <a:t>decision</a:t>
            </a:r>
            <a:r>
              <a:rPr lang="de-AT" sz="8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de-AT" sz="800" dirty="0" err="1">
                <a:solidFill>
                  <a:schemeClr val="tx1"/>
                </a:solidFill>
              </a:rPr>
              <a:t>Between</a:t>
            </a:r>
            <a:r>
              <a:rPr lang="de-AT" sz="800" dirty="0">
                <a:solidFill>
                  <a:schemeClr val="tx1"/>
                </a:solidFill>
              </a:rPr>
              <a:t> 0 and ∞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2E95B5-54EE-4E13-9C1E-34ABE7B0B4D0}"/>
              </a:ext>
            </a:extLst>
          </p:cNvPr>
          <p:cNvSpPr/>
          <p:nvPr/>
        </p:nvSpPr>
        <p:spPr>
          <a:xfrm>
            <a:off x="2334718" y="2755904"/>
            <a:ext cx="153649" cy="152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837A53-F837-4082-9599-511F4DA99476}"/>
              </a:ext>
            </a:extLst>
          </p:cNvPr>
          <p:cNvSpPr/>
          <p:nvPr/>
        </p:nvSpPr>
        <p:spPr>
          <a:xfrm>
            <a:off x="3085159" y="2771249"/>
            <a:ext cx="654887" cy="152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23A1D1-3F21-4B19-A48C-106BA75FB660}"/>
              </a:ext>
            </a:extLst>
          </p:cNvPr>
          <p:cNvSpPr/>
          <p:nvPr/>
        </p:nvSpPr>
        <p:spPr>
          <a:xfrm>
            <a:off x="4009394" y="2756756"/>
            <a:ext cx="654887" cy="152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98A8D09-A2BD-4E6D-BD46-3F5400ABAC6D}"/>
              </a:ext>
            </a:extLst>
          </p:cNvPr>
          <p:cNvSpPr/>
          <p:nvPr/>
        </p:nvSpPr>
        <p:spPr>
          <a:xfrm>
            <a:off x="4933629" y="2768088"/>
            <a:ext cx="654887" cy="152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620CAC0-D6D0-4579-9AB4-220FF359BD1B}"/>
              </a:ext>
            </a:extLst>
          </p:cNvPr>
          <p:cNvSpPr/>
          <p:nvPr/>
        </p:nvSpPr>
        <p:spPr>
          <a:xfrm>
            <a:off x="6243160" y="2710846"/>
            <a:ext cx="683844" cy="209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E399B7D-0D25-4CFB-91CB-518534ECAC46}"/>
              </a:ext>
            </a:extLst>
          </p:cNvPr>
          <p:cNvSpPr/>
          <p:nvPr/>
        </p:nvSpPr>
        <p:spPr>
          <a:xfrm>
            <a:off x="7421416" y="2728507"/>
            <a:ext cx="683844" cy="209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6C22CF4-96C1-4F6E-84BF-065BCE69585D}"/>
              </a:ext>
            </a:extLst>
          </p:cNvPr>
          <p:cNvSpPr/>
          <p:nvPr/>
        </p:nvSpPr>
        <p:spPr>
          <a:xfrm>
            <a:off x="8659465" y="2728507"/>
            <a:ext cx="683844" cy="209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91D0196-F19F-450D-91E6-7FB3743D0650}"/>
              </a:ext>
            </a:extLst>
          </p:cNvPr>
          <p:cNvSpPr/>
          <p:nvPr/>
        </p:nvSpPr>
        <p:spPr>
          <a:xfrm>
            <a:off x="9688911" y="2736634"/>
            <a:ext cx="683844" cy="209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152DBC45-EDAD-4526-BD81-9AB9AE5D0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204" y="903904"/>
            <a:ext cx="9082008" cy="2042160"/>
          </a:xfrm>
        </p:spPr>
        <p:txBody>
          <a:bodyPr>
            <a:normAutofit/>
          </a:bodyPr>
          <a:lstStyle/>
          <a:p>
            <a:r>
              <a:rPr lang="de-AT" sz="3200" dirty="0">
                <a:solidFill>
                  <a:srgbClr val="E8B620"/>
                </a:solidFill>
              </a:rPr>
              <a:t>Reporting &amp; </a:t>
            </a:r>
            <a:r>
              <a:rPr lang="de-AT" sz="3200" dirty="0" err="1">
                <a:solidFill>
                  <a:srgbClr val="E8B620"/>
                </a:solidFill>
              </a:rPr>
              <a:t>financial</a:t>
            </a:r>
            <a:r>
              <a:rPr lang="de-AT" sz="3200" dirty="0">
                <a:solidFill>
                  <a:srgbClr val="E8B620"/>
                </a:solidFill>
              </a:rPr>
              <a:t> </a:t>
            </a:r>
            <a:r>
              <a:rPr lang="de-AT" sz="3200" dirty="0" err="1">
                <a:solidFill>
                  <a:srgbClr val="E8B620"/>
                </a:solidFill>
              </a:rPr>
              <a:t>controll</a:t>
            </a:r>
            <a:r>
              <a:rPr lang="de-AT" sz="3200" dirty="0">
                <a:solidFill>
                  <a:srgbClr val="E8B620"/>
                </a:solidFill>
              </a:rPr>
              <a:t> (</a:t>
            </a:r>
            <a:r>
              <a:rPr lang="de-AT" sz="3200" dirty="0" err="1">
                <a:solidFill>
                  <a:srgbClr val="E8B620"/>
                </a:solidFill>
              </a:rPr>
              <a:t>ongoing</a:t>
            </a:r>
            <a:r>
              <a:rPr lang="de-AT" sz="3200" dirty="0">
                <a:solidFill>
                  <a:srgbClr val="E8B620"/>
                </a:solidFill>
              </a:rPr>
              <a:t> </a:t>
            </a:r>
            <a:r>
              <a:rPr lang="de-AT" sz="3200" dirty="0" err="1">
                <a:solidFill>
                  <a:srgbClr val="E8B620"/>
                </a:solidFill>
              </a:rPr>
              <a:t>task</a:t>
            </a:r>
            <a:r>
              <a:rPr lang="de-AT" sz="3200" dirty="0">
                <a:solidFill>
                  <a:srgbClr val="E8B620"/>
                </a:solidFill>
              </a:rPr>
              <a:t>)</a:t>
            </a:r>
            <a:br>
              <a:rPr lang="de-AT" sz="3200" b="0" dirty="0">
                <a:solidFill>
                  <a:srgbClr val="E8B620"/>
                </a:solidFill>
              </a:rPr>
            </a:br>
            <a:br>
              <a:rPr lang="de-AT" sz="3200" b="1" dirty="0"/>
            </a:br>
            <a:endParaRPr lang="en-US" sz="3200" dirty="0">
              <a:solidFill>
                <a:srgbClr val="E8B62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B468F6D-0CCD-4C83-9389-C4D37ECAB4FF}"/>
              </a:ext>
            </a:extLst>
          </p:cNvPr>
          <p:cNvSpPr txBox="1"/>
          <p:nvPr/>
        </p:nvSpPr>
        <p:spPr>
          <a:xfrm>
            <a:off x="9419581" y="2648182"/>
            <a:ext cx="6054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start</a:t>
            </a:r>
            <a:r>
              <a:rPr kumimoji="0" lang="de-AT" sz="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-&gt;</a:t>
            </a:r>
          </a:p>
        </p:txBody>
      </p:sp>
    </p:spTree>
    <p:extLst>
      <p:ext uri="{BB962C8B-B14F-4D97-AF65-F5344CB8AC3E}">
        <p14:creationId xmlns:p14="http://schemas.microsoft.com/office/powerpoint/2010/main" val="360518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15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3B168A7-66FE-4359-9866-CBB841A729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0748755-DDBC-46D0-91EC-1212A8EE2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2800" y="1186344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717D9E5-CDD5-827D-2CAC-EA9A8F8306DE}"/>
              </a:ext>
            </a:extLst>
          </p:cNvPr>
          <p:cNvSpPr txBox="1">
            <a:spLocks/>
          </p:cNvSpPr>
          <p:nvPr/>
        </p:nvSpPr>
        <p:spPr>
          <a:xfrm>
            <a:off x="1091204" y="2291596"/>
            <a:ext cx="5239008" cy="2737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Neue Haas Grotesk Tex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de-AT" sz="2400"/>
          </a:p>
          <a:p>
            <a:pPr marL="0" indent="0">
              <a:buFont typeface="Neue Haas Grotesk Text Pro" panose="020B0504020202020204" pitchFamily="34" charset="0"/>
              <a:buNone/>
            </a:pPr>
            <a:endParaRPr lang="en-US" sz="2400"/>
          </a:p>
        </p:txBody>
      </p:sp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55F00E3-6609-43FE-B463-995952A298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8451" y="6073792"/>
            <a:ext cx="544877" cy="544877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CE64760-326D-4639-949E-A47F71F7BEDF}"/>
              </a:ext>
            </a:extLst>
          </p:cNvPr>
          <p:cNvSpPr txBox="1">
            <a:spLocks/>
          </p:cNvSpPr>
          <p:nvPr/>
        </p:nvSpPr>
        <p:spPr>
          <a:xfrm>
            <a:off x="1073475" y="1513476"/>
            <a:ext cx="9723259" cy="10041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Neue Haas Grotesk Tex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Neue Haas Grotesk Text Pro" panose="020B0504020202020204" pitchFamily="34" charset="0"/>
              <a:buNone/>
            </a:pPr>
            <a:endParaRPr lang="de-AT" sz="240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3230C1A-9922-49A1-8BBB-C9CB00E1EF3A}"/>
              </a:ext>
            </a:extLst>
          </p:cNvPr>
          <p:cNvGraphicFramePr>
            <a:graphicFrameLocks noGrp="1"/>
          </p:cNvGraphicFramePr>
          <p:nvPr/>
        </p:nvGraphicFramePr>
        <p:xfrm>
          <a:off x="1214967" y="1513476"/>
          <a:ext cx="9489934" cy="4731726"/>
        </p:xfrm>
        <a:graphic>
          <a:graphicData uri="http://schemas.openxmlformats.org/drawingml/2006/table">
            <a:tbl>
              <a:tblPr/>
              <a:tblGrid>
                <a:gridCol w="475962">
                  <a:extLst>
                    <a:ext uri="{9D8B030D-6E8A-4147-A177-3AD203B41FA5}">
                      <a16:colId xmlns:a16="http://schemas.microsoft.com/office/drawing/2014/main" val="3205045014"/>
                    </a:ext>
                  </a:extLst>
                </a:gridCol>
                <a:gridCol w="241639">
                  <a:extLst>
                    <a:ext uri="{9D8B030D-6E8A-4147-A177-3AD203B41FA5}">
                      <a16:colId xmlns:a16="http://schemas.microsoft.com/office/drawing/2014/main" val="4222895811"/>
                    </a:ext>
                  </a:extLst>
                </a:gridCol>
                <a:gridCol w="966568">
                  <a:extLst>
                    <a:ext uri="{9D8B030D-6E8A-4147-A177-3AD203B41FA5}">
                      <a16:colId xmlns:a16="http://schemas.microsoft.com/office/drawing/2014/main" val="1044489324"/>
                    </a:ext>
                  </a:extLst>
                </a:gridCol>
                <a:gridCol w="1069084">
                  <a:extLst>
                    <a:ext uri="{9D8B030D-6E8A-4147-A177-3AD203B41FA5}">
                      <a16:colId xmlns:a16="http://schemas.microsoft.com/office/drawing/2014/main" val="612016186"/>
                    </a:ext>
                  </a:extLst>
                </a:gridCol>
                <a:gridCol w="761538">
                  <a:extLst>
                    <a:ext uri="{9D8B030D-6E8A-4147-A177-3AD203B41FA5}">
                      <a16:colId xmlns:a16="http://schemas.microsoft.com/office/drawing/2014/main" val="915449088"/>
                    </a:ext>
                  </a:extLst>
                </a:gridCol>
                <a:gridCol w="1083726">
                  <a:extLst>
                    <a:ext uri="{9D8B030D-6E8A-4147-A177-3AD203B41FA5}">
                      <a16:colId xmlns:a16="http://schemas.microsoft.com/office/drawing/2014/main" val="2224361725"/>
                    </a:ext>
                  </a:extLst>
                </a:gridCol>
                <a:gridCol w="1420559">
                  <a:extLst>
                    <a:ext uri="{9D8B030D-6E8A-4147-A177-3AD203B41FA5}">
                      <a16:colId xmlns:a16="http://schemas.microsoft.com/office/drawing/2014/main" val="2193962565"/>
                    </a:ext>
                  </a:extLst>
                </a:gridCol>
                <a:gridCol w="1127664">
                  <a:extLst>
                    <a:ext uri="{9D8B030D-6E8A-4147-A177-3AD203B41FA5}">
                      <a16:colId xmlns:a16="http://schemas.microsoft.com/office/drawing/2014/main" val="2449808083"/>
                    </a:ext>
                  </a:extLst>
                </a:gridCol>
                <a:gridCol w="1171597">
                  <a:extLst>
                    <a:ext uri="{9D8B030D-6E8A-4147-A177-3AD203B41FA5}">
                      <a16:colId xmlns:a16="http://schemas.microsoft.com/office/drawing/2014/main" val="843403589"/>
                    </a:ext>
                  </a:extLst>
                </a:gridCol>
                <a:gridCol w="1171597">
                  <a:extLst>
                    <a:ext uri="{9D8B030D-6E8A-4147-A177-3AD203B41FA5}">
                      <a16:colId xmlns:a16="http://schemas.microsoft.com/office/drawing/2014/main" val="1479396506"/>
                    </a:ext>
                  </a:extLst>
                </a:gridCol>
              </a:tblGrid>
              <a:tr h="212277">
                <a:tc gridSpan="2">
                  <a:txBody>
                    <a:bodyPr/>
                    <a:lstStyle/>
                    <a:p>
                      <a:pPr algn="ctr" fontAlgn="b"/>
                      <a:endParaRPr lang="de-A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morning</a:t>
                      </a:r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afternoon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evening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701653"/>
                  </a:ext>
                </a:extLst>
              </a:tr>
              <a:tr h="684765">
                <a:tc>
                  <a:txBody>
                    <a:bodyPr/>
                    <a:lstStyle/>
                    <a:p>
                      <a:pPr algn="l" fontAlgn="b"/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Incoming goods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(deliveries from</a:t>
                      </a:r>
                    </a:p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Incoming shipment)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Available goods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(previous inventory + incoming goods)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Incoming </a:t>
                      </a:r>
                      <a:r>
                        <a:rPr lang="de-AT" sz="1000" b="1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order</a:t>
                      </a:r>
                      <a:br>
                        <a:rPr lang="de-A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de-AT" sz="7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from</a:t>
                      </a:r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…)</a:t>
                      </a:r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Goods to deliver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(previous backorder + incoming order)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Outgoing goods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(=goods to deliver, unless</a:t>
                      </a:r>
                    </a:p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 enough available goods)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Backorder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(goods to deliver -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outgoing goods)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1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Inventory</a:t>
                      </a:r>
                      <a:b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de-AT" sz="7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available</a:t>
                      </a:r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AT" sz="7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goods</a:t>
                      </a:r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  <a:p>
                      <a:pPr algn="ctr" fontAlgn="ctr"/>
                      <a:r>
                        <a:rPr lang="de-AT" sz="7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outgoing</a:t>
                      </a:r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AT" sz="7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goods</a:t>
                      </a:r>
                      <a:r>
                        <a:rPr lang="de-A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outgoing orders</a:t>
                      </a:r>
                      <a:b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(to the …)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050008"/>
                  </a:ext>
                </a:extLst>
              </a:tr>
              <a:tr h="273906">
                <a:tc>
                  <a:txBody>
                    <a:bodyPr/>
                    <a:lstStyle/>
                    <a:p>
                      <a:pPr algn="l" fontAlgn="b"/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9AD1EF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9309294"/>
                  </a:ext>
                </a:extLst>
              </a:tr>
              <a:tr h="273906"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1" i="0" u="none" strike="noStrike" dirty="0" err="1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start</a:t>
                      </a:r>
                      <a:r>
                        <a:rPr lang="de-AT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 -&gt;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9AD1EF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+ </a:t>
                      </a:r>
                      <a:r>
                        <a:rPr lang="de-AT" sz="1000" b="0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= </a:t>
                      </a:r>
                      <a:r>
                        <a:rPr lang="de-AT" sz="1000" b="0" i="0" u="none" strike="noStrike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de-AT" sz="1000" b="0" i="0" u="none" strike="noStrike">
                          <a:solidFill>
                            <a:srgbClr val="E8B62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+ </a:t>
                      </a:r>
                      <a:r>
                        <a:rPr lang="de-AT" sz="1000" b="0" i="0" u="none" strike="noStrike">
                          <a:solidFill>
                            <a:srgbClr val="E8B62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= </a:t>
                      </a:r>
                      <a:r>
                        <a:rPr lang="de-AT" sz="1000" b="0" i="0" u="sng" strike="noStrike">
                          <a:solidFill>
                            <a:srgbClr val="E8B62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EE172"/>
                          </a:highlight>
                          <a:latin typeface="Calibri" panose="020F0502020204030204" pitchFamily="34" charset="0"/>
                        </a:rPr>
                        <a:t>4</a:t>
                      </a:r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sng" strike="noStrike">
                          <a:solidFill>
                            <a:srgbClr val="E8B62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– </a:t>
                      </a:r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EE172"/>
                          </a:highlight>
                          <a:latin typeface="Calibri" panose="020F0502020204030204" pitchFamily="34" charset="0"/>
                        </a:rPr>
                        <a:t>4</a:t>
                      </a:r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= 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de-AT" sz="1000" b="0" i="0" u="none" strike="noStrike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– </a:t>
                      </a:r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EE172"/>
                          </a:highlight>
                          <a:latin typeface="Calibri" panose="020F0502020204030204" pitchFamily="34" charset="0"/>
                        </a:rPr>
                        <a:t>4</a:t>
                      </a:r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= 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individual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1866791"/>
                  </a:ext>
                </a:extLst>
              </a:tr>
              <a:tr h="273906">
                <a:tc>
                  <a:txBody>
                    <a:bodyPr/>
                    <a:lstStyle/>
                    <a:p>
                      <a:pPr algn="l" fontAlgn="b"/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3219322"/>
                  </a:ext>
                </a:extLst>
              </a:tr>
              <a:tr h="273906">
                <a:tc>
                  <a:txBody>
                    <a:bodyPr/>
                    <a:lstStyle/>
                    <a:p>
                      <a:pPr algn="l" fontAlgn="b"/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2416017"/>
                  </a:ext>
                </a:extLst>
              </a:tr>
              <a:tr h="273906">
                <a:tc>
                  <a:txBody>
                    <a:bodyPr/>
                    <a:lstStyle/>
                    <a:p>
                      <a:pPr algn="l" fontAlgn="b"/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0283750"/>
                  </a:ext>
                </a:extLst>
              </a:tr>
              <a:tr h="273906">
                <a:tc>
                  <a:txBody>
                    <a:bodyPr/>
                    <a:lstStyle/>
                    <a:p>
                      <a:pPr algn="l" fontAlgn="b"/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8169776"/>
                  </a:ext>
                </a:extLst>
              </a:tr>
              <a:tr h="273906">
                <a:tc>
                  <a:txBody>
                    <a:bodyPr/>
                    <a:lstStyle/>
                    <a:p>
                      <a:pPr algn="l" fontAlgn="b"/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9480359"/>
                  </a:ext>
                </a:extLst>
              </a:tr>
              <a:tr h="273906">
                <a:tc>
                  <a:txBody>
                    <a:bodyPr/>
                    <a:lstStyle/>
                    <a:p>
                      <a:pPr algn="l" fontAlgn="b"/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6767129"/>
                  </a:ext>
                </a:extLst>
              </a:tr>
              <a:tr h="273906">
                <a:tc>
                  <a:txBody>
                    <a:bodyPr/>
                    <a:lstStyle/>
                    <a:p>
                      <a:pPr algn="l" fontAlgn="b"/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8088015"/>
                  </a:ext>
                </a:extLst>
              </a:tr>
              <a:tr h="273906">
                <a:tc>
                  <a:txBody>
                    <a:bodyPr/>
                    <a:lstStyle/>
                    <a:p>
                      <a:pPr algn="l" fontAlgn="b"/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4965828"/>
                  </a:ext>
                </a:extLst>
              </a:tr>
              <a:tr h="273906">
                <a:tc>
                  <a:txBody>
                    <a:bodyPr/>
                    <a:lstStyle/>
                    <a:p>
                      <a:pPr algn="l" fontAlgn="b"/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1337588"/>
                  </a:ext>
                </a:extLst>
              </a:tr>
              <a:tr h="273906">
                <a:tc>
                  <a:txBody>
                    <a:bodyPr/>
                    <a:lstStyle/>
                    <a:p>
                      <a:pPr algn="l" fontAlgn="b"/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0418333"/>
                  </a:ext>
                </a:extLst>
              </a:tr>
              <a:tr h="273906">
                <a:tc>
                  <a:txBody>
                    <a:bodyPr/>
                    <a:lstStyle/>
                    <a:p>
                      <a:pPr algn="l" fontAlgn="b"/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6162996"/>
                  </a:ext>
                </a:extLst>
              </a:tr>
              <a:tr h="273906">
                <a:tc>
                  <a:txBody>
                    <a:bodyPr/>
                    <a:lstStyle/>
                    <a:p>
                      <a:pPr algn="l" fontAlgn="b"/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39826"/>
                  </a:ext>
                </a:extLst>
              </a:tr>
            </a:tbl>
          </a:graphicData>
        </a:graphic>
      </p:graphicFrame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A6AAD5FD-3D35-4167-B111-43A867FCBB82}"/>
              </a:ext>
            </a:extLst>
          </p:cNvPr>
          <p:cNvSpPr/>
          <p:nvPr/>
        </p:nvSpPr>
        <p:spPr>
          <a:xfrm>
            <a:off x="10161277" y="2317442"/>
            <a:ext cx="1570879" cy="438462"/>
          </a:xfrm>
          <a:prstGeom prst="cloudCallout">
            <a:avLst/>
          </a:prstGeom>
          <a:solidFill>
            <a:srgbClr val="DDEBF7"/>
          </a:solidFill>
          <a:ln>
            <a:solidFill>
              <a:srgbClr val="DDE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800" b="1" dirty="0" err="1">
                <a:solidFill>
                  <a:schemeClr val="tx1"/>
                </a:solidFill>
              </a:rPr>
              <a:t>Your</a:t>
            </a:r>
            <a:r>
              <a:rPr lang="de-AT" sz="800" b="1" dirty="0">
                <a:solidFill>
                  <a:schemeClr val="tx1"/>
                </a:solidFill>
              </a:rPr>
              <a:t> </a:t>
            </a:r>
            <a:r>
              <a:rPr lang="de-AT" sz="800" b="1" dirty="0" err="1">
                <a:solidFill>
                  <a:schemeClr val="tx1"/>
                </a:solidFill>
              </a:rPr>
              <a:t>decision</a:t>
            </a:r>
            <a:r>
              <a:rPr lang="de-AT" sz="8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de-AT" sz="800" dirty="0" err="1">
                <a:solidFill>
                  <a:schemeClr val="tx1"/>
                </a:solidFill>
              </a:rPr>
              <a:t>Between</a:t>
            </a:r>
            <a:r>
              <a:rPr lang="de-AT" sz="800" dirty="0">
                <a:solidFill>
                  <a:schemeClr val="tx1"/>
                </a:solidFill>
              </a:rPr>
              <a:t> 0 and ∞ 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152DBC45-EDAD-4526-BD81-9AB9AE5D0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204" y="903904"/>
            <a:ext cx="9082008" cy="2042160"/>
          </a:xfrm>
        </p:spPr>
        <p:txBody>
          <a:bodyPr>
            <a:normAutofit/>
          </a:bodyPr>
          <a:lstStyle/>
          <a:p>
            <a:r>
              <a:rPr lang="de-AT" sz="3200" dirty="0">
                <a:solidFill>
                  <a:srgbClr val="E8B620"/>
                </a:solidFill>
              </a:rPr>
              <a:t>Reporting &amp; </a:t>
            </a:r>
            <a:r>
              <a:rPr lang="de-AT" sz="3200" dirty="0" err="1">
                <a:solidFill>
                  <a:srgbClr val="E8B620"/>
                </a:solidFill>
              </a:rPr>
              <a:t>financial</a:t>
            </a:r>
            <a:r>
              <a:rPr lang="de-AT" sz="3200" dirty="0">
                <a:solidFill>
                  <a:srgbClr val="E8B620"/>
                </a:solidFill>
              </a:rPr>
              <a:t> </a:t>
            </a:r>
            <a:r>
              <a:rPr lang="de-AT" sz="3200" dirty="0" err="1">
                <a:solidFill>
                  <a:srgbClr val="E8B620"/>
                </a:solidFill>
              </a:rPr>
              <a:t>controll</a:t>
            </a:r>
            <a:r>
              <a:rPr lang="de-AT" sz="3200" dirty="0">
                <a:solidFill>
                  <a:srgbClr val="E8B620"/>
                </a:solidFill>
              </a:rPr>
              <a:t> (</a:t>
            </a:r>
            <a:r>
              <a:rPr lang="de-AT" sz="3200" dirty="0" err="1">
                <a:solidFill>
                  <a:srgbClr val="E8B620"/>
                </a:solidFill>
              </a:rPr>
              <a:t>ongoing</a:t>
            </a:r>
            <a:r>
              <a:rPr lang="de-AT" sz="3200" dirty="0">
                <a:solidFill>
                  <a:srgbClr val="E8B620"/>
                </a:solidFill>
              </a:rPr>
              <a:t> </a:t>
            </a:r>
            <a:r>
              <a:rPr lang="de-AT" sz="3200" dirty="0" err="1">
                <a:solidFill>
                  <a:srgbClr val="E8B620"/>
                </a:solidFill>
              </a:rPr>
              <a:t>task</a:t>
            </a:r>
            <a:r>
              <a:rPr lang="de-AT" sz="3200" dirty="0">
                <a:solidFill>
                  <a:srgbClr val="E8B620"/>
                </a:solidFill>
              </a:rPr>
              <a:t>)</a:t>
            </a:r>
            <a:br>
              <a:rPr lang="de-AT" sz="3200" b="0" dirty="0">
                <a:solidFill>
                  <a:srgbClr val="E8B620"/>
                </a:solidFill>
              </a:rPr>
            </a:br>
            <a:br>
              <a:rPr lang="de-AT" sz="3200" b="1" dirty="0"/>
            </a:br>
            <a:endParaRPr lang="en-US" sz="3200" dirty="0">
              <a:solidFill>
                <a:srgbClr val="E8B62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B468F6D-0CCD-4C83-9389-C4D37ECAB4FF}"/>
              </a:ext>
            </a:extLst>
          </p:cNvPr>
          <p:cNvSpPr txBox="1"/>
          <p:nvPr/>
        </p:nvSpPr>
        <p:spPr>
          <a:xfrm>
            <a:off x="9419581" y="2648182"/>
            <a:ext cx="6054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start</a:t>
            </a:r>
            <a:r>
              <a:rPr kumimoji="0" lang="de-AT" sz="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-&gt;</a:t>
            </a:r>
          </a:p>
        </p:txBody>
      </p:sp>
    </p:spTree>
    <p:extLst>
      <p:ext uri="{BB962C8B-B14F-4D97-AF65-F5344CB8AC3E}">
        <p14:creationId xmlns:p14="http://schemas.microsoft.com/office/powerpoint/2010/main" val="3763690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3">
            <a:extLst>
              <a:ext uri="{FF2B5EF4-FFF2-40B4-BE49-F238E27FC236}">
                <a16:creationId xmlns:a16="http://schemas.microsoft.com/office/drawing/2014/main" id="{A3B168A7-66FE-4359-9866-CBB841A729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0748755-DDBC-46D0-91EC-1212A8EE2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2800" y="1186344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 descr="Sunglasses face outline outline">
            <a:extLst>
              <a:ext uri="{FF2B5EF4-FFF2-40B4-BE49-F238E27FC236}">
                <a16:creationId xmlns:a16="http://schemas.microsoft.com/office/drawing/2014/main" id="{D9C87B35-9766-4465-8F70-1D88EC864C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87712" y="3611473"/>
            <a:ext cx="1888030" cy="1888030"/>
          </a:xfrm>
          <a:prstGeom prst="rect">
            <a:avLst/>
          </a:prstGeom>
        </p:spPr>
      </p:pic>
      <p:sp>
        <p:nvSpPr>
          <p:cNvPr id="2" name="Denkblase: wolkenförmig 1" descr="Cheers&#10;">
            <a:extLst>
              <a:ext uri="{FF2B5EF4-FFF2-40B4-BE49-F238E27FC236}">
                <a16:creationId xmlns:a16="http://schemas.microsoft.com/office/drawing/2014/main" id="{B681D09E-B3A0-9509-52E8-82F9DC7F799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9970790" y="2468711"/>
            <a:ext cx="2030740" cy="1142761"/>
          </a:xfrm>
          <a:prstGeom prst="cloudCallout">
            <a:avLst>
              <a:gd name="adj1" fmla="val -49507"/>
              <a:gd name="adj2" fmla="val 87020"/>
            </a:avLst>
          </a:prstGeom>
          <a:noFill/>
          <a:ln>
            <a:solidFill>
              <a:srgbClr val="E8B62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>
                <a:ln>
                  <a:solidFill>
                    <a:srgbClr val="E8B620"/>
                  </a:solidFill>
                </a:ln>
                <a:solidFill>
                  <a:srgbClr val="E8B620"/>
                </a:solidFill>
              </a:rPr>
              <a:t>CHEERS</a:t>
            </a:r>
            <a:endParaRPr lang="de-AT" sz="1600">
              <a:ln>
                <a:solidFill>
                  <a:srgbClr val="E8B620"/>
                </a:solidFill>
              </a:ln>
              <a:solidFill>
                <a:srgbClr val="E8B620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6078285-5C52-F130-0D93-25435ACCD6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6843" y="2616870"/>
            <a:ext cx="704953" cy="703628"/>
          </a:xfrm>
          <a:prstGeom prst="rect">
            <a:avLst/>
          </a:prstGeom>
        </p:spPr>
      </p:pic>
      <p:pic>
        <p:nvPicPr>
          <p:cNvPr id="12" name="Picture 1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345D8C6-C604-4369-885E-E591944F45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796" y="5734878"/>
            <a:ext cx="900734" cy="90073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78B06AB-57BB-AE36-3684-9C7EC6DE1073}"/>
              </a:ext>
            </a:extLst>
          </p:cNvPr>
          <p:cNvSpPr txBox="1">
            <a:spLocks/>
          </p:cNvSpPr>
          <p:nvPr/>
        </p:nvSpPr>
        <p:spPr>
          <a:xfrm>
            <a:off x="1091203" y="903904"/>
            <a:ext cx="9385485" cy="20421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3200" err="1">
                <a:solidFill>
                  <a:srgbClr val="E8B620"/>
                </a:solidFill>
              </a:rPr>
              <a:t>Have</a:t>
            </a:r>
            <a:r>
              <a:rPr lang="de-AT" sz="3200">
                <a:solidFill>
                  <a:srgbClr val="E8B620"/>
                </a:solidFill>
              </a:rPr>
              <a:t> </a:t>
            </a:r>
            <a:r>
              <a:rPr lang="de-AT" sz="3200" err="1">
                <a:solidFill>
                  <a:srgbClr val="E8B620"/>
                </a:solidFill>
              </a:rPr>
              <a:t>fun</a:t>
            </a:r>
            <a:r>
              <a:rPr lang="de-AT" sz="3200">
                <a:solidFill>
                  <a:srgbClr val="E8B620"/>
                </a:solidFill>
              </a:rPr>
              <a:t> – </a:t>
            </a:r>
            <a:r>
              <a:rPr lang="de-AT" sz="3200" err="1">
                <a:solidFill>
                  <a:srgbClr val="E8B620"/>
                </a:solidFill>
              </a:rPr>
              <a:t>elaborate</a:t>
            </a:r>
            <a:r>
              <a:rPr lang="de-AT" sz="3200">
                <a:solidFill>
                  <a:srgbClr val="E8B620"/>
                </a:solidFill>
              </a:rPr>
              <a:t> a </a:t>
            </a:r>
            <a:r>
              <a:rPr lang="de-AT" sz="3200" err="1">
                <a:solidFill>
                  <a:srgbClr val="E8B620"/>
                </a:solidFill>
              </a:rPr>
              <a:t>competitive</a:t>
            </a:r>
            <a:r>
              <a:rPr lang="de-AT" sz="3200">
                <a:solidFill>
                  <a:srgbClr val="E8B620"/>
                </a:solidFill>
              </a:rPr>
              <a:t> </a:t>
            </a:r>
            <a:r>
              <a:rPr lang="de-AT" sz="3200" err="1">
                <a:solidFill>
                  <a:srgbClr val="E8B620"/>
                </a:solidFill>
              </a:rPr>
              <a:t>advantage</a:t>
            </a:r>
            <a:r>
              <a:rPr lang="de-AT" sz="3200">
                <a:solidFill>
                  <a:srgbClr val="E8B620"/>
                </a:solidFill>
              </a:rPr>
              <a:t>!</a:t>
            </a:r>
            <a:endParaRPr lang="en-US" sz="3200">
              <a:solidFill>
                <a:srgbClr val="E8B62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4F321E1-2375-4A8A-B3FA-6FCF69F5B0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065" y="5732366"/>
            <a:ext cx="2077334" cy="903246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52710740-0DA3-205E-5119-80DBB96D04C0}"/>
              </a:ext>
            </a:extLst>
          </p:cNvPr>
          <p:cNvSpPr txBox="1"/>
          <p:nvPr/>
        </p:nvSpPr>
        <p:spPr>
          <a:xfrm>
            <a:off x="1199553" y="1836819"/>
            <a:ext cx="53197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err="1"/>
              <a:t>Contacts</a:t>
            </a:r>
            <a:r>
              <a:rPr lang="de-DE" b="1"/>
              <a:t>:</a:t>
            </a:r>
          </a:p>
          <a:p>
            <a:endParaRPr lang="de-DE"/>
          </a:p>
          <a:p>
            <a:r>
              <a:rPr lang="de-DE"/>
              <a:t>FHV – Vorarlberg </a:t>
            </a:r>
            <a:r>
              <a:rPr lang="en-US"/>
              <a:t>University of Applied Sciences</a:t>
            </a:r>
          </a:p>
          <a:p>
            <a:r>
              <a:rPr lang="en-US"/>
              <a:t>Research Center Business Informatics</a:t>
            </a:r>
          </a:p>
          <a:p>
            <a:r>
              <a:rPr lang="de-DE"/>
              <a:t>Hochschulstr. 1</a:t>
            </a:r>
          </a:p>
          <a:p>
            <a:r>
              <a:rPr lang="de-DE"/>
              <a:t>6850 Dornbirn</a:t>
            </a:r>
          </a:p>
          <a:p>
            <a:endParaRPr lang="de-DE"/>
          </a:p>
          <a:p>
            <a:r>
              <a:rPr lang="de-DE" b="1"/>
              <a:t>Dr. Florian Maurer</a:t>
            </a:r>
          </a:p>
          <a:p>
            <a:r>
              <a:rPr lang="de-DE"/>
              <a:t>Email: florian.maurer@fhv.at</a:t>
            </a:r>
          </a:p>
          <a:p>
            <a:r>
              <a:rPr lang="de-DE"/>
              <a:t>Skype: </a:t>
            </a:r>
            <a:r>
              <a:rPr lang="de-DE" err="1"/>
              <a:t>flo.maurer</a:t>
            </a:r>
            <a:endParaRPr lang="de-DE"/>
          </a:p>
          <a:p>
            <a:endParaRPr lang="de-DE"/>
          </a:p>
          <a:p>
            <a:r>
              <a:rPr lang="de-DE" b="1"/>
              <a:t>Shahin </a:t>
            </a:r>
            <a:r>
              <a:rPr lang="de-DE" b="1" err="1"/>
              <a:t>Manafi</a:t>
            </a:r>
            <a:r>
              <a:rPr lang="de-DE" b="1"/>
              <a:t> </a:t>
            </a:r>
            <a:r>
              <a:rPr lang="de-DE" b="1" err="1"/>
              <a:t>Varkiani</a:t>
            </a:r>
            <a:r>
              <a:rPr lang="de-DE" b="1"/>
              <a:t> PhD</a:t>
            </a:r>
          </a:p>
          <a:p>
            <a:r>
              <a:rPr lang="de-DE"/>
              <a:t>Email: shahin.manafivarkiani@fhv.at</a:t>
            </a:r>
          </a:p>
          <a:p>
            <a:endParaRPr lang="de-DE"/>
          </a:p>
          <a:p>
            <a:r>
              <a:rPr lang="de-DE" b="1"/>
              <a:t>Lukas Nagel</a:t>
            </a:r>
          </a:p>
          <a:p>
            <a:r>
              <a:rPr lang="de-DE"/>
              <a:t>Email: lukas.nagel@fhv.at</a:t>
            </a:r>
          </a:p>
        </p:txBody>
      </p:sp>
    </p:spTree>
    <p:extLst>
      <p:ext uri="{BB962C8B-B14F-4D97-AF65-F5344CB8AC3E}">
        <p14:creationId xmlns:p14="http://schemas.microsoft.com/office/powerpoint/2010/main" val="704573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34BE0F0-CAF1-43E0-BCE4-12454192D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1202" y="2112948"/>
            <a:ext cx="6244723" cy="10443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What the Beer Game can teach us about hoarding toilet paper | MIT Sloan</a:t>
            </a:r>
            <a:endParaRPr lang="en-US" sz="1000" dirty="0"/>
          </a:p>
          <a:p>
            <a:pPr marL="0" indent="0">
              <a:buNone/>
            </a:pPr>
            <a:r>
              <a:rPr lang="en-US" sz="1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secrets of the system | MIT News | Massachusetts Institute of Technology</a:t>
            </a:r>
            <a:endParaRPr lang="en-US" sz="1000" dirty="0"/>
          </a:p>
          <a:p>
            <a:pPr marL="0" indent="0">
              <a:buNone/>
            </a:pPr>
            <a:r>
              <a:rPr lang="en-US" sz="10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Opinion | How to Soften the Bullwhip Effect - The New York Times (nytimes.com)</a:t>
            </a:r>
            <a:endParaRPr lang="en-US" sz="1000" dirty="0"/>
          </a:p>
        </p:txBody>
      </p:sp>
      <p:pic>
        <p:nvPicPr>
          <p:cNvPr id="10" name="Graphic 9" descr="Sunglasses face outline outline">
            <a:extLst>
              <a:ext uri="{FF2B5EF4-FFF2-40B4-BE49-F238E27FC236}">
                <a16:creationId xmlns:a16="http://schemas.microsoft.com/office/drawing/2014/main" id="{D9C87B35-9766-4465-8F70-1D88EC864C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60508" y="2849684"/>
            <a:ext cx="1888030" cy="1888030"/>
          </a:xfrm>
          <a:prstGeom prst="rect">
            <a:avLst/>
          </a:prstGeom>
        </p:spPr>
      </p:pic>
      <p:sp>
        <p:nvSpPr>
          <p:cNvPr id="2" name="Denkblase: wolkenförmig 1" descr="Cheers&#10;">
            <a:extLst>
              <a:ext uri="{FF2B5EF4-FFF2-40B4-BE49-F238E27FC236}">
                <a16:creationId xmlns:a16="http://schemas.microsoft.com/office/drawing/2014/main" id="{B681D09E-B3A0-9509-52E8-82F9DC7F799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8443586" y="1706922"/>
            <a:ext cx="2030740" cy="1142761"/>
          </a:xfrm>
          <a:prstGeom prst="cloudCallout">
            <a:avLst>
              <a:gd name="adj1" fmla="val -49507"/>
              <a:gd name="adj2" fmla="val 87020"/>
            </a:avLst>
          </a:prstGeom>
          <a:noFill/>
          <a:ln>
            <a:solidFill>
              <a:srgbClr val="E8B62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>
                <a:ln>
                  <a:solidFill>
                    <a:srgbClr val="E8B620"/>
                  </a:solidFill>
                </a:ln>
                <a:solidFill>
                  <a:srgbClr val="E8B620"/>
                </a:solidFill>
              </a:rPr>
              <a:t>CHEERS</a:t>
            </a:r>
            <a:endParaRPr lang="de-AT" sz="1600">
              <a:ln>
                <a:solidFill>
                  <a:srgbClr val="E8B620"/>
                </a:solidFill>
              </a:ln>
              <a:solidFill>
                <a:srgbClr val="E8B620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6078285-5C52-F130-0D93-25435ACCD6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59639" y="1855081"/>
            <a:ext cx="704953" cy="703628"/>
          </a:xfrm>
          <a:prstGeom prst="rect">
            <a:avLst/>
          </a:prstGeom>
        </p:spPr>
      </p:pic>
      <p:pic>
        <p:nvPicPr>
          <p:cNvPr id="12" name="Picture 1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345D8C6-C604-4369-885E-E591944F45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796" y="5734878"/>
            <a:ext cx="900734" cy="90073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78B06AB-57BB-AE36-3684-9C7EC6DE1073}"/>
              </a:ext>
            </a:extLst>
          </p:cNvPr>
          <p:cNvSpPr txBox="1">
            <a:spLocks/>
          </p:cNvSpPr>
          <p:nvPr/>
        </p:nvSpPr>
        <p:spPr>
          <a:xfrm>
            <a:off x="1091203" y="903904"/>
            <a:ext cx="9672474" cy="20421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3200" dirty="0">
                <a:solidFill>
                  <a:srgbClr val="E8B620"/>
                </a:solidFill>
              </a:rPr>
              <a:t>Further </a:t>
            </a:r>
            <a:r>
              <a:rPr lang="de-AT" sz="3200" dirty="0" err="1">
                <a:solidFill>
                  <a:srgbClr val="E8B620"/>
                </a:solidFill>
              </a:rPr>
              <a:t>readings</a:t>
            </a:r>
            <a:endParaRPr lang="en-US" sz="3200" dirty="0">
              <a:solidFill>
                <a:srgbClr val="E8B62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4F321E1-2375-4A8A-B3FA-6FCF69F5B0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065" y="5732366"/>
            <a:ext cx="2077334" cy="90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010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3B168A7-66FE-4359-9866-CBB841A729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0748755-DDBC-46D0-91EC-1212A8EE2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2800" y="1186344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 descr="Beer with solid fill">
            <a:extLst>
              <a:ext uri="{FF2B5EF4-FFF2-40B4-BE49-F238E27FC236}">
                <a16:creationId xmlns:a16="http://schemas.microsoft.com/office/drawing/2014/main" id="{635BEB82-C2AA-4A25-B139-D8EA311FE6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68993" y="1808568"/>
            <a:ext cx="3241478" cy="3241478"/>
          </a:xfrm>
          <a:prstGeom prst="rect">
            <a:avLst/>
          </a:prstGeom>
        </p:spPr>
      </p:pic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D064553-89AB-4589-87EA-FECEED1AA5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796" y="5734878"/>
            <a:ext cx="900734" cy="90073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A118750-2FF8-00B4-34C2-88758330FDC8}"/>
              </a:ext>
            </a:extLst>
          </p:cNvPr>
          <p:cNvSpPr txBox="1">
            <a:spLocks/>
          </p:cNvSpPr>
          <p:nvPr/>
        </p:nvSpPr>
        <p:spPr>
          <a:xfrm>
            <a:off x="1091204" y="903904"/>
            <a:ext cx="9082008" cy="20421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3200" err="1">
                <a:solidFill>
                  <a:srgbClr val="E8B620"/>
                </a:solidFill>
              </a:rPr>
              <a:t>Introduction</a:t>
            </a:r>
            <a:endParaRPr lang="en-US" sz="3200">
              <a:solidFill>
                <a:srgbClr val="E8B62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60AB95F-EACE-4C66-94C6-74AD0A0A21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065" y="5732366"/>
            <a:ext cx="2077334" cy="90324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0202F-876C-4BD0-BA81-4B93E25A9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1203" y="2039652"/>
            <a:ext cx="9082008" cy="3851862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de-AT" sz="2400"/>
              <a:t>The game </a:t>
            </a:r>
            <a:r>
              <a:rPr lang="de-AT" sz="2400" err="1"/>
              <a:t>board</a:t>
            </a:r>
            <a:r>
              <a:rPr lang="de-AT" sz="2400"/>
              <a:t> </a:t>
            </a:r>
            <a:r>
              <a:rPr lang="de-AT" sz="2400" err="1"/>
              <a:t>represents</a:t>
            </a:r>
            <a:r>
              <a:rPr lang="de-AT" sz="2400"/>
              <a:t> a 4-stage </a:t>
            </a:r>
            <a:r>
              <a:rPr lang="de-AT" sz="2400" err="1"/>
              <a:t>supply</a:t>
            </a:r>
            <a:r>
              <a:rPr lang="de-AT" sz="2400"/>
              <a:t> </a:t>
            </a:r>
            <a:r>
              <a:rPr lang="de-AT" sz="2400" err="1"/>
              <a:t>chain</a:t>
            </a:r>
            <a:r>
              <a:rPr lang="de-AT" sz="2400"/>
              <a:t>;</a:t>
            </a:r>
            <a:br>
              <a:rPr lang="de-AT" sz="2400"/>
            </a:br>
            <a:r>
              <a:rPr lang="de-AT" sz="2400"/>
              <a:t>the </a:t>
            </a:r>
            <a:r>
              <a:rPr lang="de-AT" sz="2400" err="1"/>
              <a:t>production</a:t>
            </a:r>
            <a:r>
              <a:rPr lang="de-AT" sz="2400"/>
              <a:t>, </a:t>
            </a:r>
            <a:r>
              <a:rPr lang="de-AT" sz="2400" err="1"/>
              <a:t>transport</a:t>
            </a:r>
            <a:r>
              <a:rPr lang="de-AT" sz="2400"/>
              <a:t>, </a:t>
            </a:r>
            <a:r>
              <a:rPr lang="de-AT" sz="2400" err="1"/>
              <a:t>warehousing</a:t>
            </a:r>
            <a:r>
              <a:rPr lang="de-AT" sz="2400"/>
              <a:t>, and</a:t>
            </a:r>
            <a:br>
              <a:rPr lang="de-AT" sz="2400"/>
            </a:br>
            <a:r>
              <a:rPr lang="de-AT" sz="2400" err="1"/>
              <a:t>distribution</a:t>
            </a:r>
            <a:r>
              <a:rPr lang="de-AT" sz="2400"/>
              <a:t> </a:t>
            </a:r>
            <a:r>
              <a:rPr lang="de-AT" sz="2400" err="1"/>
              <a:t>of</a:t>
            </a:r>
            <a:r>
              <a:rPr lang="de-AT" sz="2400"/>
              <a:t> </a:t>
            </a:r>
            <a:r>
              <a:rPr lang="de-AT" sz="2400" err="1"/>
              <a:t>beer</a:t>
            </a:r>
            <a:endParaRPr lang="de-AT" sz="2400"/>
          </a:p>
          <a:p>
            <a:pPr marL="0" indent="0">
              <a:buNone/>
            </a:pPr>
            <a:endParaRPr lang="de-AT" sz="2400"/>
          </a:p>
          <a:p>
            <a:pPr marL="0" indent="0">
              <a:buNone/>
            </a:pPr>
            <a:r>
              <a:rPr lang="de-AT" sz="2400"/>
              <a:t>Management </a:t>
            </a:r>
            <a:r>
              <a:rPr lang="de-AT" sz="2400" err="1"/>
              <a:t>simulation</a:t>
            </a:r>
            <a:r>
              <a:rPr lang="de-AT" sz="2400"/>
              <a:t> game </a:t>
            </a:r>
            <a:r>
              <a:rPr lang="de-AT" sz="2400" err="1"/>
              <a:t>with</a:t>
            </a:r>
            <a:endParaRPr lang="de-AT" sz="2400"/>
          </a:p>
          <a:p>
            <a:r>
              <a:rPr lang="en-US" sz="2400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 two-day information gap of orders</a:t>
            </a:r>
            <a:r>
              <a:rPr lang="en-US" sz="240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endParaRPr lang="en-US" sz="2400" b="0" i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2400" b="0" i="0">
                <a:effectLst/>
                <a:latin typeface="Arial" panose="020B0604020202020204" pitchFamily="34" charset="0"/>
              </a:rPr>
              <a:t>and a two-day distribution gap of goods (raw material and beer)</a:t>
            </a:r>
            <a:endParaRPr lang="de-AT" sz="2400"/>
          </a:p>
          <a:p>
            <a:pPr marL="0" indent="0">
              <a:buNone/>
            </a:pPr>
            <a:endParaRPr lang="de-AT" sz="2400"/>
          </a:p>
          <a:p>
            <a:pPr marL="0" indent="0">
              <a:buNone/>
            </a:pPr>
            <a:endParaRPr lang="de-AT" sz="2400"/>
          </a:p>
        </p:txBody>
      </p:sp>
    </p:spTree>
    <p:extLst>
      <p:ext uri="{BB962C8B-B14F-4D97-AF65-F5344CB8AC3E}">
        <p14:creationId xmlns:p14="http://schemas.microsoft.com/office/powerpoint/2010/main" val="4161563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3B168A7-66FE-4359-9866-CBB841A729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7DD350F3-3ABD-4A29-8393-97A384376C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86" y="2697897"/>
            <a:ext cx="2700000" cy="332299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29EEDB7-CCBD-47B6-93AD-2494593F54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859" y="2697897"/>
            <a:ext cx="2700000" cy="332299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7325DB0-E087-4FDE-9987-5F1A84A6DA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992" y="2697897"/>
            <a:ext cx="2700000" cy="33229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ACF0BD1-8704-4E8A-A8E3-7A16D9AF8A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327" y="2697897"/>
            <a:ext cx="2700000" cy="3322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D37E44-11F7-4819-8FDE-96558D67F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204" y="903904"/>
            <a:ext cx="10902124" cy="2042160"/>
          </a:xfrm>
        </p:spPr>
        <p:txBody>
          <a:bodyPr>
            <a:normAutofit/>
          </a:bodyPr>
          <a:lstStyle/>
          <a:p>
            <a:r>
              <a:rPr lang="de-AT" sz="3200" err="1">
                <a:solidFill>
                  <a:srgbClr val="E8B620"/>
                </a:solidFill>
              </a:rPr>
              <a:t>Four</a:t>
            </a:r>
            <a:r>
              <a:rPr lang="de-AT" sz="3200">
                <a:solidFill>
                  <a:srgbClr val="E8B620"/>
                </a:solidFill>
              </a:rPr>
              <a:t> </a:t>
            </a:r>
            <a:r>
              <a:rPr lang="de-AT" sz="3200" err="1">
                <a:solidFill>
                  <a:srgbClr val="E8B620"/>
                </a:solidFill>
              </a:rPr>
              <a:t>stages</a:t>
            </a:r>
            <a:r>
              <a:rPr lang="de-AT" sz="3200">
                <a:solidFill>
                  <a:srgbClr val="E8B620"/>
                </a:solidFill>
              </a:rPr>
              <a:t> (</a:t>
            </a:r>
            <a:r>
              <a:rPr lang="de-AT" sz="3200" i="1" err="1">
                <a:solidFill>
                  <a:srgbClr val="E8B620"/>
                </a:solidFill>
              </a:rPr>
              <a:t>stakeholders</a:t>
            </a:r>
            <a:r>
              <a:rPr lang="de-AT" sz="3200">
                <a:solidFill>
                  <a:srgbClr val="E8B620"/>
                </a:solidFill>
              </a:rPr>
              <a:t>) in the </a:t>
            </a:r>
            <a:r>
              <a:rPr lang="de-AT" sz="3200" err="1">
                <a:solidFill>
                  <a:srgbClr val="E8B620"/>
                </a:solidFill>
              </a:rPr>
              <a:t>supply</a:t>
            </a:r>
            <a:r>
              <a:rPr lang="de-AT" sz="3200">
                <a:solidFill>
                  <a:srgbClr val="E8B620"/>
                </a:solidFill>
              </a:rPr>
              <a:t> </a:t>
            </a:r>
            <a:r>
              <a:rPr lang="de-AT" sz="3200" err="1">
                <a:solidFill>
                  <a:srgbClr val="E8B620"/>
                </a:solidFill>
              </a:rPr>
              <a:t>chain</a:t>
            </a:r>
            <a:br>
              <a:rPr lang="de-AT" sz="3200" b="0">
                <a:solidFill>
                  <a:srgbClr val="E8B620"/>
                </a:solidFill>
              </a:rPr>
            </a:br>
            <a:endParaRPr lang="en-US" sz="3200">
              <a:solidFill>
                <a:srgbClr val="E8B620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0748755-DDBC-46D0-91EC-1212A8EE2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2800" y="1186344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717D9E5-CDD5-827D-2CAC-EA9A8F8306DE}"/>
              </a:ext>
            </a:extLst>
          </p:cNvPr>
          <p:cNvSpPr txBox="1">
            <a:spLocks/>
          </p:cNvSpPr>
          <p:nvPr/>
        </p:nvSpPr>
        <p:spPr>
          <a:xfrm>
            <a:off x="1091204" y="2291596"/>
            <a:ext cx="5239008" cy="2737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Neue Haas Grotesk Tex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de-AT" sz="2400"/>
          </a:p>
          <a:p>
            <a:pPr marL="0" indent="0">
              <a:buFont typeface="Neue Haas Grotesk Text Pro" panose="020B0504020202020204" pitchFamily="34" charset="0"/>
              <a:buNone/>
            </a:pPr>
            <a:endParaRPr lang="en-US" sz="2400"/>
          </a:p>
        </p:txBody>
      </p:sp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55F00E3-6609-43FE-B463-995952A298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8451" y="6073792"/>
            <a:ext cx="544877" cy="544877"/>
          </a:xfrm>
          <a:prstGeom prst="rect">
            <a:avLst/>
          </a:prstGeom>
        </p:spPr>
      </p:pic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4C592639-C817-40FE-9937-ABBADBE59817}"/>
              </a:ext>
            </a:extLst>
          </p:cNvPr>
          <p:cNvSpPr txBox="1">
            <a:spLocks/>
          </p:cNvSpPr>
          <p:nvPr/>
        </p:nvSpPr>
        <p:spPr>
          <a:xfrm>
            <a:off x="1084804" y="1519791"/>
            <a:ext cx="5861790" cy="10041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Neue Haas Grotesk Tex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Neue Haas Grotesk Text Pro" panose="020B0504020202020204" pitchFamily="34" charset="0"/>
              <a:buNone/>
            </a:pPr>
            <a:endParaRPr lang="de-AT" sz="2400"/>
          </a:p>
        </p:txBody>
      </p:sp>
      <p:pic>
        <p:nvPicPr>
          <p:cNvPr id="14" name="Graphic 13" descr="Open envelope with solid fill">
            <a:extLst>
              <a:ext uri="{FF2B5EF4-FFF2-40B4-BE49-F238E27FC236}">
                <a16:creationId xmlns:a16="http://schemas.microsoft.com/office/drawing/2014/main" id="{FDA18A3E-44EA-400D-A714-7FE3853E00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70801" y="3743494"/>
            <a:ext cx="341969" cy="336886"/>
          </a:xfrm>
          <a:prstGeom prst="rect">
            <a:avLst/>
          </a:prstGeom>
        </p:spPr>
      </p:pic>
      <p:pic>
        <p:nvPicPr>
          <p:cNvPr id="15" name="Graphic 14" descr="Open envelope with solid fill">
            <a:extLst>
              <a:ext uri="{FF2B5EF4-FFF2-40B4-BE49-F238E27FC236}">
                <a16:creationId xmlns:a16="http://schemas.microsoft.com/office/drawing/2014/main" id="{58B0D2F9-CF5E-41D5-8E26-0AF25EF430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89348" y="3743494"/>
            <a:ext cx="341969" cy="336886"/>
          </a:xfrm>
          <a:prstGeom prst="rect">
            <a:avLst/>
          </a:prstGeom>
        </p:spPr>
      </p:pic>
      <p:pic>
        <p:nvPicPr>
          <p:cNvPr id="16" name="Graphic 15" descr="Open envelope with solid fill">
            <a:extLst>
              <a:ext uri="{FF2B5EF4-FFF2-40B4-BE49-F238E27FC236}">
                <a16:creationId xmlns:a16="http://schemas.microsoft.com/office/drawing/2014/main" id="{430C8721-45F1-47BB-876B-FA338AF617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09900" y="3743494"/>
            <a:ext cx="341969" cy="336886"/>
          </a:xfrm>
          <a:prstGeom prst="rect">
            <a:avLst/>
          </a:prstGeom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FF7B9024-9A03-4B4B-9518-4E0117A1AEAA}"/>
              </a:ext>
            </a:extLst>
          </p:cNvPr>
          <p:cNvSpPr txBox="1">
            <a:spLocks/>
          </p:cNvSpPr>
          <p:nvPr/>
        </p:nvSpPr>
        <p:spPr>
          <a:xfrm>
            <a:off x="1190761" y="1513476"/>
            <a:ext cx="5861791" cy="10041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Neue Haas Grotesk Tex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de-AT" sz="2000" b="1" dirty="0"/>
              <a:t>Flow </a:t>
            </a:r>
            <a:r>
              <a:rPr lang="de-AT" sz="2000" b="1" dirty="0" err="1"/>
              <a:t>of</a:t>
            </a:r>
            <a:r>
              <a:rPr lang="de-AT" sz="2000" b="1" dirty="0"/>
              <a:t> </a:t>
            </a:r>
            <a:r>
              <a:rPr lang="de-AT" sz="2000" b="1" dirty="0" err="1"/>
              <a:t>production</a:t>
            </a:r>
            <a:r>
              <a:rPr lang="de-AT" sz="2000" b="1" dirty="0"/>
              <a:t> (</a:t>
            </a:r>
            <a:r>
              <a:rPr lang="de-AT" sz="2000" b="1" dirty="0" err="1"/>
              <a:t>beer</a:t>
            </a:r>
            <a:r>
              <a:rPr lang="de-AT" sz="2000" b="1" dirty="0"/>
              <a:t>)</a:t>
            </a:r>
          </a:p>
          <a:p>
            <a:pPr marL="0" indent="0">
              <a:buNone/>
            </a:pPr>
            <a:r>
              <a:rPr lang="de-AT" sz="1600" i="1" dirty="0"/>
              <a:t>(Raw Material -) </a:t>
            </a:r>
            <a:r>
              <a:rPr lang="de-AT" sz="1600" dirty="0"/>
              <a:t>Factory -&gt; </a:t>
            </a:r>
            <a:r>
              <a:rPr lang="de-AT" sz="1600" dirty="0" err="1"/>
              <a:t>Retailer</a:t>
            </a:r>
            <a:r>
              <a:rPr lang="de-AT" sz="1600" dirty="0"/>
              <a:t> </a:t>
            </a:r>
            <a:r>
              <a:rPr lang="de-AT" sz="1600" i="1" dirty="0"/>
              <a:t>(- Customer)</a:t>
            </a:r>
          </a:p>
          <a:p>
            <a:pPr marL="0" indent="0">
              <a:buFont typeface="Neue Haas Grotesk Text Pro" panose="020B0504020202020204" pitchFamily="34" charset="0"/>
              <a:buNone/>
            </a:pPr>
            <a:endParaRPr lang="de-AT" sz="2400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F09D2C7A-DB21-4F61-836F-4C61A624F027}"/>
              </a:ext>
            </a:extLst>
          </p:cNvPr>
          <p:cNvSpPr txBox="1">
            <a:spLocks/>
          </p:cNvSpPr>
          <p:nvPr/>
        </p:nvSpPr>
        <p:spPr>
          <a:xfrm>
            <a:off x="6574127" y="1513476"/>
            <a:ext cx="5419201" cy="10041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Neue Haas Grotesk Tex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de-AT" sz="2000" b="1" dirty="0"/>
              <a:t>Flow </a:t>
            </a:r>
            <a:r>
              <a:rPr lang="de-AT" sz="2000" b="1" dirty="0" err="1"/>
              <a:t>of</a:t>
            </a:r>
            <a:r>
              <a:rPr lang="de-AT" sz="2000" b="1" dirty="0"/>
              <a:t> </a:t>
            </a:r>
            <a:r>
              <a:rPr lang="de-AT" sz="2000" b="1" dirty="0" err="1"/>
              <a:t>information</a:t>
            </a:r>
            <a:r>
              <a:rPr lang="de-AT" sz="2000" b="1" dirty="0"/>
              <a:t> (</a:t>
            </a:r>
            <a:r>
              <a:rPr lang="de-AT" sz="2000" b="1" dirty="0" err="1"/>
              <a:t>orders</a:t>
            </a:r>
            <a:r>
              <a:rPr lang="de-AT" sz="2000" b="1" dirty="0"/>
              <a:t>)</a:t>
            </a:r>
          </a:p>
          <a:p>
            <a:pPr marL="0" indent="0">
              <a:buNone/>
            </a:pPr>
            <a:r>
              <a:rPr lang="de-AT" sz="1600" i="1" dirty="0"/>
              <a:t>(Customer -)</a:t>
            </a:r>
            <a:r>
              <a:rPr lang="de-AT" sz="1600" dirty="0"/>
              <a:t> </a:t>
            </a:r>
            <a:r>
              <a:rPr lang="de-AT" sz="1600" dirty="0" err="1"/>
              <a:t>Retailer</a:t>
            </a:r>
            <a:r>
              <a:rPr lang="de-AT" sz="1600" dirty="0"/>
              <a:t> -&gt; Factory </a:t>
            </a:r>
            <a:r>
              <a:rPr lang="de-AT" sz="1600" i="1" dirty="0"/>
              <a:t>(- Raw Material)</a:t>
            </a:r>
          </a:p>
          <a:p>
            <a:pPr marL="0" indent="0">
              <a:buFont typeface="Neue Haas Grotesk Text Pro" panose="020B0504020202020204" pitchFamily="34" charset="0"/>
              <a:buNone/>
            </a:pPr>
            <a:endParaRPr lang="de-AT" sz="24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B56B6C5-4126-4CC4-8014-D25FB8BB82F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03318" y="4459540"/>
            <a:ext cx="192633" cy="189412"/>
          </a:xfrm>
          <a:prstGeom prst="rect">
            <a:avLst/>
          </a:prstGeom>
          <a:ln>
            <a:noFill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1A81BEF-032D-46BC-8BB4-9F80E5C0242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22262" y="5084952"/>
            <a:ext cx="192633" cy="189412"/>
          </a:xfrm>
          <a:prstGeom prst="rect">
            <a:avLst/>
          </a:prstGeom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867169A-11BC-4FBB-8C6A-2723F679853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58271" y="5084952"/>
            <a:ext cx="192633" cy="189412"/>
          </a:xfrm>
          <a:prstGeom prst="rect">
            <a:avLst/>
          </a:prstGeom>
          <a:ln>
            <a:noFill/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472787E-9EF9-4F98-A1AF-D36184599D5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81855" y="5086710"/>
            <a:ext cx="192633" cy="189412"/>
          </a:xfrm>
          <a:prstGeom prst="rect">
            <a:avLst/>
          </a:prstGeom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BFA9903-3160-40C3-853E-F5ED16A6A50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29564" y="5086710"/>
            <a:ext cx="192633" cy="189412"/>
          </a:xfrm>
          <a:prstGeom prst="rect">
            <a:avLst/>
          </a:prstGeom>
          <a:ln>
            <a:noFill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26280F1-D12E-4968-9D9F-31FA32B09A9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11090" y="5084952"/>
            <a:ext cx="192633" cy="189412"/>
          </a:xfrm>
          <a:prstGeom prst="rect">
            <a:avLst/>
          </a:prstGeom>
          <a:ln>
            <a:noFill/>
          </a:ln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DACBDEE-CA72-4E1B-8EBD-0E5C3FAF993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59313" y="5084952"/>
            <a:ext cx="192633" cy="189412"/>
          </a:xfrm>
          <a:prstGeom prst="rect">
            <a:avLst/>
          </a:prstGeom>
          <a:ln>
            <a:noFill/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3D1D5D7-8E9B-4B4A-A5D3-B8490728BF4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49679" y="5088221"/>
            <a:ext cx="192633" cy="189412"/>
          </a:xfrm>
          <a:prstGeom prst="rect">
            <a:avLst/>
          </a:prstGeom>
          <a:ln>
            <a:noFill/>
          </a:ln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AC0AAB1-B51A-4510-818F-33D7CA345AB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392821" y="5091008"/>
            <a:ext cx="192633" cy="189412"/>
          </a:xfrm>
          <a:prstGeom prst="rect">
            <a:avLst/>
          </a:prstGeom>
          <a:ln>
            <a:noFill/>
          </a:ln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2F23D79-C654-44C6-A789-99E2E189321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82656" y="1538853"/>
            <a:ext cx="448584" cy="441083"/>
          </a:xfrm>
          <a:prstGeom prst="rect">
            <a:avLst/>
          </a:prstGeom>
          <a:ln>
            <a:noFill/>
          </a:ln>
        </p:spPr>
      </p:pic>
      <p:pic>
        <p:nvPicPr>
          <p:cNvPr id="39" name="Graphic 38" descr="Open envelope with solid fill">
            <a:extLst>
              <a:ext uri="{FF2B5EF4-FFF2-40B4-BE49-F238E27FC236}">
                <a16:creationId xmlns:a16="http://schemas.microsoft.com/office/drawing/2014/main" id="{F319DCAC-EF49-4B71-B45F-EE693D652D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448508" y="1571521"/>
            <a:ext cx="389639" cy="38384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1945354-F671-4F7C-9FAD-39CF8CC816D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279028" y="4459540"/>
            <a:ext cx="192633" cy="189412"/>
          </a:xfrm>
          <a:prstGeom prst="rect">
            <a:avLst/>
          </a:prstGeom>
          <a:ln>
            <a:noFill/>
          </a:ln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09D18D97-2D82-47F5-87D3-80AC3B440B9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132" y="6090734"/>
            <a:ext cx="1244319" cy="541043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1E76BFB7-F1F4-42AC-A74E-F778712D007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932622" y="3629770"/>
            <a:ext cx="400314" cy="519284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EA30BC12-E783-4D5C-A203-512967ABA1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682656" y="3629770"/>
            <a:ext cx="400314" cy="519284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2F9F3838-86BF-4304-A52A-675C4222EF8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023401" y="3611428"/>
            <a:ext cx="399600" cy="518357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FF38D3D5-0CAD-4CEA-B544-CFFB27BE866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721544" y="3635264"/>
            <a:ext cx="399600" cy="518357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099FFB91-FD77-445D-92AB-3AC9906E655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323801" y="3635264"/>
            <a:ext cx="399600" cy="518357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2EB8C842-4100-4C9B-9656-8B0B9A84548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321170" y="3627412"/>
            <a:ext cx="399600" cy="518357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9A3CB860-370C-4F7C-932B-C8476C7177D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412170" y="3627412"/>
            <a:ext cx="399600" cy="518357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0D3DD7F1-EFC0-4F69-8619-0451F28EE74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360944" y="3739527"/>
            <a:ext cx="448113" cy="272585"/>
          </a:xfrm>
          <a:prstGeom prst="rect">
            <a:avLst/>
          </a:prstGeom>
        </p:spPr>
      </p:pic>
      <p:sp>
        <p:nvSpPr>
          <p:cNvPr id="3" name="TextBox 36">
            <a:extLst>
              <a:ext uri="{FF2B5EF4-FFF2-40B4-BE49-F238E27FC236}">
                <a16:creationId xmlns:a16="http://schemas.microsoft.com/office/drawing/2014/main" id="{CC8135DA-FB78-8F18-2917-AB32C43A65FA}"/>
              </a:ext>
            </a:extLst>
          </p:cNvPr>
          <p:cNvSpPr txBox="1"/>
          <p:nvPr/>
        </p:nvSpPr>
        <p:spPr>
          <a:xfrm>
            <a:off x="1032971" y="2453093"/>
            <a:ext cx="2699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b="1"/>
              <a:t>Retailer</a:t>
            </a:r>
          </a:p>
        </p:txBody>
      </p:sp>
      <p:sp>
        <p:nvSpPr>
          <p:cNvPr id="6" name="TextBox 37">
            <a:extLst>
              <a:ext uri="{FF2B5EF4-FFF2-40B4-BE49-F238E27FC236}">
                <a16:creationId xmlns:a16="http://schemas.microsoft.com/office/drawing/2014/main" id="{F07225D0-C6EE-0197-FEDB-9D3EDD677C76}"/>
              </a:ext>
            </a:extLst>
          </p:cNvPr>
          <p:cNvSpPr txBox="1"/>
          <p:nvPr/>
        </p:nvSpPr>
        <p:spPr>
          <a:xfrm>
            <a:off x="3752171" y="2446761"/>
            <a:ext cx="2699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b="1"/>
              <a:t>Wholesaler</a:t>
            </a:r>
          </a:p>
        </p:txBody>
      </p:sp>
      <p:sp>
        <p:nvSpPr>
          <p:cNvPr id="9" name="TextBox 38">
            <a:extLst>
              <a:ext uri="{FF2B5EF4-FFF2-40B4-BE49-F238E27FC236}">
                <a16:creationId xmlns:a16="http://schemas.microsoft.com/office/drawing/2014/main" id="{EC252098-92AB-9724-27DD-0E90DF78FCBA}"/>
              </a:ext>
            </a:extLst>
          </p:cNvPr>
          <p:cNvSpPr txBox="1"/>
          <p:nvPr/>
        </p:nvSpPr>
        <p:spPr>
          <a:xfrm>
            <a:off x="6471371" y="2446761"/>
            <a:ext cx="2699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b="1"/>
              <a:t>Distributor</a:t>
            </a:r>
          </a:p>
        </p:txBody>
      </p:sp>
      <p:sp>
        <p:nvSpPr>
          <p:cNvPr id="10" name="TextBox 39">
            <a:extLst>
              <a:ext uri="{FF2B5EF4-FFF2-40B4-BE49-F238E27FC236}">
                <a16:creationId xmlns:a16="http://schemas.microsoft.com/office/drawing/2014/main" id="{6A6ACFED-8FDE-53EF-B183-9C92D845535B}"/>
              </a:ext>
            </a:extLst>
          </p:cNvPr>
          <p:cNvSpPr txBox="1"/>
          <p:nvPr/>
        </p:nvSpPr>
        <p:spPr>
          <a:xfrm>
            <a:off x="9190570" y="2458679"/>
            <a:ext cx="2699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b="1"/>
              <a:t>Factory</a:t>
            </a:r>
          </a:p>
        </p:txBody>
      </p:sp>
      <p:pic>
        <p:nvPicPr>
          <p:cNvPr id="13" name="Graphic 12" descr="Plant with solid fill">
            <a:extLst>
              <a:ext uri="{FF2B5EF4-FFF2-40B4-BE49-F238E27FC236}">
                <a16:creationId xmlns:a16="http://schemas.microsoft.com/office/drawing/2014/main" id="{A16C26A9-B0F6-4DC2-BEFF-676352D84B0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1448451" y="3327433"/>
            <a:ext cx="720000" cy="720000"/>
          </a:xfrm>
          <a:prstGeom prst="rect">
            <a:avLst/>
          </a:prstGeom>
        </p:spPr>
      </p:pic>
      <p:pic>
        <p:nvPicPr>
          <p:cNvPr id="18" name="Graphic 17" descr="Confused person with solid fill">
            <a:extLst>
              <a:ext uri="{FF2B5EF4-FFF2-40B4-BE49-F238E27FC236}">
                <a16:creationId xmlns:a16="http://schemas.microsoft.com/office/drawing/2014/main" id="{710D5264-3C54-47BA-82C9-2DEAC1A9C53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037084" y="3295508"/>
            <a:ext cx="720000" cy="720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FD2105E7-55D2-4B90-9DF3-BA501ECC8C5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2792" y="3313443"/>
            <a:ext cx="448584" cy="44108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0362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3B168A7-66FE-4359-9866-CBB841A729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0748755-DDBC-46D0-91EC-1212A8EE2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2800" y="1186344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9D680-9CF5-43BC-861B-EADCC15CE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1204" y="2291596"/>
            <a:ext cx="5239008" cy="401660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de-AT" sz="2400"/>
          </a:p>
          <a:p>
            <a:pPr marL="0" indent="0">
              <a:buNone/>
            </a:pPr>
            <a:endParaRPr lang="en-US" sz="240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37C93AD-C2AC-41EF-8C92-A13C05406E5B}"/>
              </a:ext>
            </a:extLst>
          </p:cNvPr>
          <p:cNvSpPr txBox="1">
            <a:spLocks/>
          </p:cNvSpPr>
          <p:nvPr/>
        </p:nvSpPr>
        <p:spPr>
          <a:xfrm>
            <a:off x="1091204" y="2291596"/>
            <a:ext cx="5239008" cy="2737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Neue Haas Grotesk Tex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de-AT" sz="2400"/>
          </a:p>
          <a:p>
            <a:pPr marL="0" indent="0">
              <a:buFont typeface="Neue Haas Grotesk Text Pro" panose="020B0504020202020204" pitchFamily="34" charset="0"/>
              <a:buNone/>
            </a:pPr>
            <a:endParaRPr lang="en-US" sz="240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2475A2B-2B48-7FED-1517-F941DF570FC0}"/>
              </a:ext>
            </a:extLst>
          </p:cNvPr>
          <p:cNvSpPr txBox="1">
            <a:spLocks/>
          </p:cNvSpPr>
          <p:nvPr/>
        </p:nvSpPr>
        <p:spPr>
          <a:xfrm>
            <a:off x="1091204" y="2039651"/>
            <a:ext cx="10009592" cy="42685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Neue Haas Grotesk Tex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de-AT" sz="2400" dirty="0"/>
              <a:t>A </a:t>
            </a:r>
            <a:r>
              <a:rPr lang="de-AT" sz="2400" dirty="0" err="1"/>
              <a:t>team</a:t>
            </a:r>
            <a:r>
              <a:rPr lang="de-AT" sz="2400" dirty="0"/>
              <a:t> </a:t>
            </a:r>
            <a:r>
              <a:rPr lang="de-AT" sz="2400" dirty="0" err="1"/>
              <a:t>is</a:t>
            </a:r>
            <a:r>
              <a:rPr lang="de-AT" sz="2400" dirty="0"/>
              <a:t> </a:t>
            </a:r>
            <a:r>
              <a:rPr lang="de-AT" sz="2400" dirty="0" err="1"/>
              <a:t>composed</a:t>
            </a:r>
            <a:r>
              <a:rPr lang="de-AT" sz="2400" dirty="0"/>
              <a:t> </a:t>
            </a:r>
            <a:r>
              <a:rPr lang="de-AT" sz="2400" dirty="0" err="1"/>
              <a:t>of</a:t>
            </a:r>
            <a:r>
              <a:rPr lang="de-AT" sz="2400" dirty="0"/>
              <a:t> 3-4 </a:t>
            </a:r>
            <a:r>
              <a:rPr lang="de-AT" sz="2400" dirty="0" err="1"/>
              <a:t>managers</a:t>
            </a:r>
            <a:r>
              <a:rPr lang="de-AT" sz="2400" dirty="0"/>
              <a:t> </a:t>
            </a:r>
            <a:r>
              <a:rPr lang="de-AT" sz="2400" dirty="0" err="1"/>
              <a:t>representing</a:t>
            </a:r>
            <a:r>
              <a:rPr lang="de-AT" sz="2400" dirty="0"/>
              <a:t> the </a:t>
            </a:r>
            <a:r>
              <a:rPr lang="de-AT" sz="2400" dirty="0" err="1"/>
              <a:t>retailer</a:t>
            </a:r>
            <a:r>
              <a:rPr lang="de-AT" sz="2400" dirty="0"/>
              <a:t>, </a:t>
            </a:r>
            <a:r>
              <a:rPr lang="de-AT" sz="2400" dirty="0" err="1"/>
              <a:t>wholesaler</a:t>
            </a:r>
            <a:r>
              <a:rPr lang="de-AT" sz="2400" dirty="0"/>
              <a:t>, </a:t>
            </a:r>
            <a:r>
              <a:rPr lang="de-AT" sz="2400" dirty="0" err="1"/>
              <a:t>distributor</a:t>
            </a:r>
            <a:r>
              <a:rPr lang="de-AT" sz="2400" dirty="0"/>
              <a:t>, </a:t>
            </a:r>
            <a:r>
              <a:rPr lang="de-AT" sz="2400" dirty="0" err="1"/>
              <a:t>or</a:t>
            </a:r>
            <a:r>
              <a:rPr lang="de-AT" sz="2400" dirty="0"/>
              <a:t> </a:t>
            </a:r>
            <a:r>
              <a:rPr lang="de-AT" sz="2400" dirty="0" err="1"/>
              <a:t>factory</a:t>
            </a:r>
            <a:endParaRPr lang="de-AT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de-AT" sz="2400" dirty="0"/>
              <a:t>Communication </a:t>
            </a:r>
            <a:r>
              <a:rPr lang="de-AT" sz="2400" dirty="0" err="1"/>
              <a:t>with</a:t>
            </a:r>
            <a:r>
              <a:rPr lang="de-AT" sz="2400" dirty="0"/>
              <a:t> the </a:t>
            </a:r>
            <a:r>
              <a:rPr lang="de-AT" sz="2400" dirty="0" err="1"/>
              <a:t>other</a:t>
            </a:r>
            <a:r>
              <a:rPr lang="de-AT" sz="2400" dirty="0"/>
              <a:t> </a:t>
            </a:r>
            <a:r>
              <a:rPr lang="de-AT" sz="2400" dirty="0" err="1"/>
              <a:t>teams</a:t>
            </a:r>
            <a:r>
              <a:rPr lang="de-AT" sz="2400" dirty="0"/>
              <a:t> </a:t>
            </a:r>
            <a:r>
              <a:rPr lang="de-AT" sz="2400" dirty="0" err="1"/>
              <a:t>is</a:t>
            </a:r>
            <a:r>
              <a:rPr lang="de-AT" sz="2400" dirty="0"/>
              <a:t> not </a:t>
            </a:r>
            <a:r>
              <a:rPr lang="de-AT" sz="2400" dirty="0" err="1"/>
              <a:t>allowed</a:t>
            </a:r>
            <a:r>
              <a:rPr lang="de-AT" sz="2400" dirty="0"/>
              <a:t>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The first 15 min are for the introduction of the beer game:</a:t>
            </a:r>
            <a:br>
              <a:rPr lang="en-US" sz="2400" dirty="0"/>
            </a:br>
            <a:r>
              <a:rPr lang="en-US" sz="2400" dirty="0"/>
              <a:t>getting familiar, test, questions, etc.</a:t>
            </a:r>
            <a:endParaRPr lang="de-AT" sz="2400" dirty="0"/>
          </a:p>
        </p:txBody>
      </p:sp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D9B027F-9DE1-4017-9178-E069512C9C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796" y="5734878"/>
            <a:ext cx="900734" cy="9007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F7C45F-4CF2-710E-15D3-B01BAFD6D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204" y="903904"/>
            <a:ext cx="9082008" cy="1008385"/>
          </a:xfrm>
        </p:spPr>
        <p:txBody>
          <a:bodyPr>
            <a:normAutofit/>
          </a:bodyPr>
          <a:lstStyle/>
          <a:p>
            <a:r>
              <a:rPr lang="de-AT" sz="3200">
                <a:solidFill>
                  <a:srgbClr val="E8B620"/>
                </a:solidFill>
              </a:rPr>
              <a:t>Rules</a:t>
            </a:r>
            <a:endParaRPr lang="en-US" sz="3200">
              <a:solidFill>
                <a:srgbClr val="E8B62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CD2D74-AE07-40C9-8917-D30D6E4885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065" y="5732366"/>
            <a:ext cx="2077334" cy="90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12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3B168A7-66FE-4359-9866-CBB841A729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0748755-DDBC-46D0-91EC-1212A8EE2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2800" y="1186344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 descr="Bullseye with solid fill">
            <a:extLst>
              <a:ext uri="{FF2B5EF4-FFF2-40B4-BE49-F238E27FC236}">
                <a16:creationId xmlns:a16="http://schemas.microsoft.com/office/drawing/2014/main" id="{3CE2BCE7-AF68-4530-B28B-E172B0C8C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3586" y="2094292"/>
            <a:ext cx="3287210" cy="3287210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E615113-8F5A-4704-BAFC-683465276CFB}"/>
              </a:ext>
            </a:extLst>
          </p:cNvPr>
          <p:cNvSpPr txBox="1">
            <a:spLocks/>
          </p:cNvSpPr>
          <p:nvPr/>
        </p:nvSpPr>
        <p:spPr>
          <a:xfrm>
            <a:off x="1091203" y="2039651"/>
            <a:ext cx="6768658" cy="42685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Neue Haas Grotesk Tex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Efficiency and minimum costs:</a:t>
            </a:r>
            <a:br>
              <a:rPr lang="en-US" sz="2400" dirty="0"/>
            </a:br>
            <a:r>
              <a:rPr lang="en-US" sz="2400" dirty="0"/>
              <a:t>Please supply the beer as efficiently as possible while minimizing costs                     (for warehousing: 	</a:t>
            </a:r>
            <a:r>
              <a:rPr lang="en-US" dirty="0"/>
              <a:t>1EUR = inventory per good,                   			2EUR = backorder per good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r>
              <a:rPr lang="de-AT" sz="2400" b="1" dirty="0"/>
              <a:t>Possible </a:t>
            </a:r>
            <a:r>
              <a:rPr lang="de-AT" sz="2400" b="1" dirty="0" err="1"/>
              <a:t>Strategy</a:t>
            </a:r>
            <a:r>
              <a:rPr lang="de-AT" sz="2400" b="1" dirty="0"/>
              <a:t>: </a:t>
            </a:r>
          </a:p>
          <a:p>
            <a:pPr marL="0" indent="0">
              <a:buNone/>
            </a:pPr>
            <a:r>
              <a:rPr lang="de-AT" sz="2400" dirty="0" err="1"/>
              <a:t>Have</a:t>
            </a:r>
            <a:r>
              <a:rPr lang="de-AT" sz="2400" dirty="0"/>
              <a:t> </a:t>
            </a:r>
            <a:r>
              <a:rPr lang="de-AT" sz="2400" dirty="0" err="1"/>
              <a:t>as</a:t>
            </a:r>
            <a:r>
              <a:rPr lang="de-AT" sz="2400" dirty="0"/>
              <a:t> </a:t>
            </a:r>
            <a:r>
              <a:rPr lang="de-AT" sz="2400" dirty="0" err="1"/>
              <a:t>little</a:t>
            </a:r>
            <a:r>
              <a:rPr lang="de-AT" sz="2400" dirty="0"/>
              <a:t> </a:t>
            </a:r>
            <a:r>
              <a:rPr lang="de-AT" sz="2400" dirty="0" err="1"/>
              <a:t>inventory</a:t>
            </a:r>
            <a:r>
              <a:rPr lang="de-AT" sz="2400" dirty="0"/>
              <a:t> </a:t>
            </a:r>
            <a:r>
              <a:rPr lang="de-AT" sz="2400" dirty="0" err="1"/>
              <a:t>as</a:t>
            </a:r>
            <a:r>
              <a:rPr lang="de-AT" sz="2400" dirty="0"/>
              <a:t> possible,</a:t>
            </a:r>
          </a:p>
          <a:p>
            <a:pPr marL="0" indent="0">
              <a:buNone/>
            </a:pPr>
            <a:r>
              <a:rPr lang="de-AT" sz="2400" dirty="0"/>
              <a:t>but do not </a:t>
            </a:r>
            <a:r>
              <a:rPr lang="de-AT" sz="2400" dirty="0" err="1"/>
              <a:t>run</a:t>
            </a:r>
            <a:r>
              <a:rPr lang="de-AT" sz="2400" dirty="0"/>
              <a:t> out </a:t>
            </a:r>
            <a:r>
              <a:rPr lang="de-AT" sz="2400" dirty="0" err="1"/>
              <a:t>of</a:t>
            </a:r>
            <a:r>
              <a:rPr lang="de-AT" sz="2400" dirty="0"/>
              <a:t> </a:t>
            </a:r>
            <a:r>
              <a:rPr lang="de-AT" sz="2400" dirty="0" err="1"/>
              <a:t>service</a:t>
            </a:r>
            <a:r>
              <a:rPr lang="de-AT" sz="2400" dirty="0"/>
              <a:t>!</a:t>
            </a:r>
          </a:p>
          <a:p>
            <a:pPr marL="0" indent="0">
              <a:buFont typeface="Neue Haas Grotesk Text Pro" panose="020B0504020202020204" pitchFamily="34" charset="0"/>
              <a:buNone/>
            </a:pPr>
            <a:endParaRPr lang="de-AT" sz="2400" dirty="0"/>
          </a:p>
          <a:p>
            <a:pPr marL="0" indent="0">
              <a:buFont typeface="Neue Haas Grotesk Text Pro" panose="020B0504020202020204" pitchFamily="34" charset="0"/>
              <a:buNone/>
            </a:pPr>
            <a:endParaRPr lang="de-AT" sz="2400" dirty="0"/>
          </a:p>
        </p:txBody>
      </p:sp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275929E-4F65-4B17-ABC4-B104F64F6F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796" y="5734878"/>
            <a:ext cx="900734" cy="90073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B1C0714-62F9-3EFF-B70A-9C405263E3DA}"/>
              </a:ext>
            </a:extLst>
          </p:cNvPr>
          <p:cNvSpPr txBox="1">
            <a:spLocks/>
          </p:cNvSpPr>
          <p:nvPr/>
        </p:nvSpPr>
        <p:spPr>
          <a:xfrm>
            <a:off x="1091204" y="903904"/>
            <a:ext cx="9082008" cy="20421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3200">
                <a:solidFill>
                  <a:srgbClr val="E8B620"/>
                </a:solidFill>
              </a:rPr>
              <a:t>Goal</a:t>
            </a:r>
            <a:endParaRPr lang="en-US" sz="3200">
              <a:solidFill>
                <a:srgbClr val="E8B62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94DE2AB-61E5-48CE-99FC-AA49A82143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065" y="5732366"/>
            <a:ext cx="2077334" cy="90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418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3B168A7-66FE-4359-9866-CBB841A729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0748755-DDBC-46D0-91EC-1212A8EE2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2800" y="1186344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37C93AD-C2AC-41EF-8C92-A13C05406E5B}"/>
              </a:ext>
            </a:extLst>
          </p:cNvPr>
          <p:cNvSpPr txBox="1">
            <a:spLocks/>
          </p:cNvSpPr>
          <p:nvPr/>
        </p:nvSpPr>
        <p:spPr>
          <a:xfrm>
            <a:off x="1091204" y="2291596"/>
            <a:ext cx="5239008" cy="2737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Neue Haas Grotesk Tex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de-AT" sz="2400"/>
          </a:p>
          <a:p>
            <a:pPr marL="0" indent="0">
              <a:buFont typeface="Neue Haas Grotesk Text Pro" panose="020B0504020202020204" pitchFamily="34" charset="0"/>
              <a:buNone/>
            </a:pPr>
            <a:endParaRPr lang="en-US" sz="240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FCEBF7D-8BB2-4B39-ACE7-BC4CB7BE3554}"/>
              </a:ext>
            </a:extLst>
          </p:cNvPr>
          <p:cNvSpPr txBox="1">
            <a:spLocks/>
          </p:cNvSpPr>
          <p:nvPr/>
        </p:nvSpPr>
        <p:spPr>
          <a:xfrm>
            <a:off x="1091202" y="2070856"/>
            <a:ext cx="10910328" cy="3661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Neue Haas Grotesk Tex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AT" sz="2400" dirty="0"/>
              <a:t>Duration: 50 </a:t>
            </a:r>
            <a:r>
              <a:rPr lang="de-AT" sz="2400" dirty="0" err="1"/>
              <a:t>rounds</a:t>
            </a:r>
            <a:r>
              <a:rPr lang="de-AT" sz="2400" dirty="0"/>
              <a:t>, </a:t>
            </a:r>
            <a:r>
              <a:rPr lang="de-AT" sz="2400" dirty="0" err="1"/>
              <a:t>each</a:t>
            </a:r>
            <a:r>
              <a:rPr lang="de-AT" sz="2400" dirty="0"/>
              <a:t> </a:t>
            </a:r>
            <a:r>
              <a:rPr lang="de-AT" sz="2400" dirty="0" err="1"/>
              <a:t>round</a:t>
            </a:r>
            <a:r>
              <a:rPr lang="de-AT" sz="2400" dirty="0"/>
              <a:t> </a:t>
            </a:r>
            <a:r>
              <a:rPr lang="en-US" sz="2400" dirty="0" err="1"/>
              <a:t>symbolises</a:t>
            </a:r>
            <a:r>
              <a:rPr lang="de-AT" sz="2400" dirty="0"/>
              <a:t> a </a:t>
            </a:r>
            <a:r>
              <a:rPr lang="de-AT" sz="2400" dirty="0" err="1"/>
              <a:t>day</a:t>
            </a:r>
            <a:endParaRPr lang="de-AT" sz="2400" dirty="0"/>
          </a:p>
          <a:p>
            <a:pPr marL="0" indent="0">
              <a:buNone/>
            </a:pPr>
            <a:r>
              <a:rPr lang="de-AT" sz="2400" dirty="0"/>
              <a:t>A </a:t>
            </a:r>
            <a:r>
              <a:rPr lang="de-AT" sz="2400" dirty="0" err="1"/>
              <a:t>day</a:t>
            </a:r>
            <a:r>
              <a:rPr lang="de-AT" sz="2400" dirty="0"/>
              <a:t>/</a:t>
            </a:r>
            <a:r>
              <a:rPr lang="de-AT" sz="2400" dirty="0" err="1"/>
              <a:t>round</a:t>
            </a:r>
            <a:r>
              <a:rPr lang="de-AT" sz="2400" dirty="0"/>
              <a:t> </a:t>
            </a:r>
            <a:r>
              <a:rPr lang="de-AT" sz="2400" dirty="0" err="1"/>
              <a:t>is</a:t>
            </a:r>
            <a:r>
              <a:rPr lang="de-AT" sz="2400" dirty="0"/>
              <a:t> </a:t>
            </a:r>
            <a:r>
              <a:rPr lang="de-AT" sz="2400" dirty="0" err="1"/>
              <a:t>composed</a:t>
            </a:r>
            <a:r>
              <a:rPr lang="de-AT" sz="2400" dirty="0"/>
              <a:t> </a:t>
            </a:r>
            <a:r>
              <a:rPr lang="de-AT" sz="2400" dirty="0" err="1"/>
              <a:t>of</a:t>
            </a:r>
            <a:r>
              <a:rPr lang="de-AT" sz="2400" dirty="0"/>
              <a:t>: the …</a:t>
            </a:r>
          </a:p>
          <a:p>
            <a:r>
              <a:rPr lang="de-AT" sz="2400" b="1" dirty="0">
                <a:solidFill>
                  <a:srgbClr val="C5E0B4"/>
                </a:solidFill>
              </a:rPr>
              <a:t>Morning: </a:t>
            </a:r>
            <a:r>
              <a:rPr lang="de-AT" sz="2400" dirty="0" err="1"/>
              <a:t>Logistics</a:t>
            </a:r>
            <a:r>
              <a:rPr lang="de-AT" sz="2400" dirty="0"/>
              <a:t> and </a:t>
            </a:r>
            <a:r>
              <a:rPr lang="de-AT" sz="2400" dirty="0" err="1"/>
              <a:t>transportation</a:t>
            </a:r>
            <a:r>
              <a:rPr lang="de-AT" sz="2400" dirty="0"/>
              <a:t>: </a:t>
            </a:r>
            <a:r>
              <a:rPr lang="de-AT" sz="2400" dirty="0" err="1"/>
              <a:t>inventory</a:t>
            </a:r>
            <a:r>
              <a:rPr lang="de-AT" sz="2400" dirty="0"/>
              <a:t> and </a:t>
            </a:r>
            <a:r>
              <a:rPr lang="de-AT" sz="2400" dirty="0" err="1"/>
              <a:t>goods</a:t>
            </a:r>
            <a:endParaRPr lang="de-AT" sz="2400" dirty="0"/>
          </a:p>
          <a:p>
            <a:r>
              <a:rPr lang="de-AT" sz="2400" b="1" dirty="0" err="1">
                <a:solidFill>
                  <a:srgbClr val="FFE699"/>
                </a:solidFill>
              </a:rPr>
              <a:t>Afternoon</a:t>
            </a:r>
            <a:r>
              <a:rPr lang="de-AT" sz="2400" b="1" dirty="0">
                <a:solidFill>
                  <a:srgbClr val="FFE699"/>
                </a:solidFill>
              </a:rPr>
              <a:t>: </a:t>
            </a:r>
            <a:r>
              <a:rPr lang="de-AT" sz="2400" dirty="0"/>
              <a:t>Warehousing: check </a:t>
            </a:r>
            <a:r>
              <a:rPr lang="de-AT" sz="2400" dirty="0" err="1"/>
              <a:t>incoming</a:t>
            </a:r>
            <a:r>
              <a:rPr lang="de-AT" sz="2400" dirty="0"/>
              <a:t> </a:t>
            </a:r>
            <a:r>
              <a:rPr lang="de-AT" sz="2400" dirty="0" err="1"/>
              <a:t>orders</a:t>
            </a:r>
            <a:r>
              <a:rPr lang="de-AT" sz="2400" dirty="0"/>
              <a:t>, </a:t>
            </a:r>
            <a:r>
              <a:rPr lang="de-AT" sz="2400" dirty="0" err="1"/>
              <a:t>dispose</a:t>
            </a:r>
            <a:r>
              <a:rPr lang="de-AT" sz="2400" dirty="0"/>
              <a:t> the </a:t>
            </a:r>
            <a:r>
              <a:rPr lang="de-AT" sz="2400" dirty="0" err="1"/>
              <a:t>shipment</a:t>
            </a:r>
            <a:endParaRPr lang="de-AT" sz="2400" dirty="0"/>
          </a:p>
          <a:p>
            <a:r>
              <a:rPr lang="de-AT" sz="2400" b="1" dirty="0" err="1">
                <a:solidFill>
                  <a:srgbClr val="BDD7EE"/>
                </a:solidFill>
              </a:rPr>
              <a:t>Evening</a:t>
            </a:r>
            <a:r>
              <a:rPr lang="de-AT" sz="2400" b="1" dirty="0">
                <a:solidFill>
                  <a:srgbClr val="BDD7EE"/>
                </a:solidFill>
              </a:rPr>
              <a:t>: </a:t>
            </a:r>
            <a:r>
              <a:rPr lang="de-AT" sz="2400" dirty="0"/>
              <a:t>Administration: </a:t>
            </a:r>
            <a:r>
              <a:rPr lang="de-AT" sz="2400" dirty="0" err="1"/>
              <a:t>distribute</a:t>
            </a:r>
            <a:r>
              <a:rPr lang="de-AT" sz="2400" dirty="0"/>
              <a:t> the </a:t>
            </a:r>
            <a:r>
              <a:rPr lang="de-AT" sz="2400" dirty="0" err="1"/>
              <a:t>old</a:t>
            </a:r>
            <a:r>
              <a:rPr lang="de-AT" sz="2400" dirty="0"/>
              <a:t> </a:t>
            </a:r>
            <a:r>
              <a:rPr lang="de-AT" sz="2400" dirty="0" err="1"/>
              <a:t>order</a:t>
            </a:r>
            <a:r>
              <a:rPr lang="de-AT" sz="2400" dirty="0"/>
              <a:t>, </a:t>
            </a:r>
            <a:r>
              <a:rPr lang="de-AT" sz="2400" dirty="0" err="1"/>
              <a:t>write</a:t>
            </a:r>
            <a:r>
              <a:rPr lang="de-AT" sz="2400" dirty="0"/>
              <a:t> a </a:t>
            </a:r>
            <a:r>
              <a:rPr lang="de-AT" sz="2400" dirty="0" err="1"/>
              <a:t>new</a:t>
            </a:r>
            <a:r>
              <a:rPr lang="de-AT" sz="2400" dirty="0"/>
              <a:t> </a:t>
            </a:r>
            <a:r>
              <a:rPr lang="de-AT" sz="2400" dirty="0" err="1"/>
              <a:t>order</a:t>
            </a:r>
            <a:r>
              <a:rPr lang="de-AT" sz="2400" dirty="0"/>
              <a:t> </a:t>
            </a:r>
            <a:r>
              <a:rPr lang="de-AT" sz="2400" dirty="0" err="1"/>
              <a:t>card</a:t>
            </a:r>
            <a:endParaRPr lang="de-AT" sz="2400" dirty="0"/>
          </a:p>
          <a:p>
            <a:r>
              <a:rPr lang="de-AT" sz="2400" dirty="0" err="1"/>
              <a:t>Ongoing</a:t>
            </a:r>
            <a:r>
              <a:rPr lang="de-AT" sz="2400" dirty="0"/>
              <a:t> </a:t>
            </a:r>
            <a:r>
              <a:rPr lang="de-AT" sz="2400" dirty="0" err="1"/>
              <a:t>task</a:t>
            </a:r>
            <a:r>
              <a:rPr lang="de-AT" sz="2400" dirty="0"/>
              <a:t>: </a:t>
            </a:r>
            <a:r>
              <a:rPr lang="de-AT" sz="2400" b="1" dirty="0"/>
              <a:t>Reporting &amp; </a:t>
            </a:r>
            <a:r>
              <a:rPr lang="de-AT" sz="2400" b="1" dirty="0" err="1"/>
              <a:t>financial</a:t>
            </a:r>
            <a:r>
              <a:rPr lang="de-AT" sz="2400" b="1" dirty="0"/>
              <a:t> </a:t>
            </a:r>
            <a:r>
              <a:rPr lang="de-AT" sz="2400" b="1" dirty="0" err="1"/>
              <a:t>controll</a:t>
            </a:r>
            <a:endParaRPr lang="de-AT" sz="2400" dirty="0"/>
          </a:p>
        </p:txBody>
      </p:sp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49E26AB-A0DC-47FA-9C34-EA40475F1C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796" y="5734878"/>
            <a:ext cx="900734" cy="9007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B6C846-B414-79C5-220C-035BA1FC4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204" y="903904"/>
            <a:ext cx="9082008" cy="518210"/>
          </a:xfrm>
        </p:spPr>
        <p:txBody>
          <a:bodyPr>
            <a:normAutofit/>
          </a:bodyPr>
          <a:lstStyle/>
          <a:p>
            <a:r>
              <a:rPr lang="de-AT" sz="3200" err="1">
                <a:solidFill>
                  <a:srgbClr val="E8B620"/>
                </a:solidFill>
              </a:rPr>
              <a:t>Steps</a:t>
            </a:r>
            <a:r>
              <a:rPr lang="de-AT" sz="3200">
                <a:solidFill>
                  <a:srgbClr val="E8B620"/>
                </a:solidFill>
              </a:rPr>
              <a:t> in </a:t>
            </a:r>
            <a:r>
              <a:rPr lang="de-AT" sz="3200" err="1">
                <a:solidFill>
                  <a:srgbClr val="E8B620"/>
                </a:solidFill>
              </a:rPr>
              <a:t>each</a:t>
            </a:r>
            <a:r>
              <a:rPr lang="de-AT" sz="3200">
                <a:solidFill>
                  <a:srgbClr val="E8B620"/>
                </a:solidFill>
              </a:rPr>
              <a:t> </a:t>
            </a:r>
            <a:r>
              <a:rPr lang="de-AT" sz="3200" err="1">
                <a:solidFill>
                  <a:srgbClr val="E8B620"/>
                </a:solidFill>
              </a:rPr>
              <a:t>day</a:t>
            </a:r>
            <a:r>
              <a:rPr lang="de-AT" sz="3200">
                <a:solidFill>
                  <a:srgbClr val="E8B620"/>
                </a:solidFill>
              </a:rPr>
              <a:t> (= </a:t>
            </a:r>
            <a:r>
              <a:rPr lang="de-AT" sz="3200" err="1">
                <a:solidFill>
                  <a:srgbClr val="E8B620"/>
                </a:solidFill>
              </a:rPr>
              <a:t>round</a:t>
            </a:r>
            <a:r>
              <a:rPr lang="de-AT" sz="3200">
                <a:solidFill>
                  <a:srgbClr val="E8B620"/>
                </a:solidFill>
              </a:rPr>
              <a:t>)</a:t>
            </a:r>
            <a:endParaRPr lang="en-US" sz="3200">
              <a:solidFill>
                <a:srgbClr val="E8B62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C7987E3-E4C2-4B86-B708-2FFE1E0045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065" y="5732366"/>
            <a:ext cx="2077334" cy="90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131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3B168A7-66FE-4359-9866-CBB841A729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F464DF4D-C208-4BC6-B7D7-7AB819CE54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86" y="2697897"/>
            <a:ext cx="2700000" cy="3322990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C5F87F36-82A0-4DF3-99F6-BA58E2E0E4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859" y="2697897"/>
            <a:ext cx="2700000" cy="332299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4250328C-4FD8-4C76-B37A-1BDFBF49C1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992" y="2697897"/>
            <a:ext cx="2700000" cy="332299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739E508C-6A9F-4F25-8802-7AE559AEA3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327" y="2697897"/>
            <a:ext cx="2700000" cy="3322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D37E44-11F7-4819-8FDE-96558D67F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204" y="903904"/>
            <a:ext cx="9082008" cy="2042160"/>
          </a:xfrm>
        </p:spPr>
        <p:txBody>
          <a:bodyPr>
            <a:normAutofit/>
          </a:bodyPr>
          <a:lstStyle/>
          <a:p>
            <a:r>
              <a:rPr lang="de-AT" sz="3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Morning: </a:t>
            </a:r>
            <a:r>
              <a:rPr lang="de-AT" sz="32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Logistics</a:t>
            </a:r>
            <a:br>
              <a:rPr lang="de-AT" sz="3200" b="0" dirty="0">
                <a:solidFill>
                  <a:srgbClr val="E8B620"/>
                </a:solidFill>
              </a:rPr>
            </a:br>
            <a:br>
              <a:rPr lang="de-AT" sz="3200" b="1" dirty="0"/>
            </a:br>
            <a:endParaRPr lang="en-US" sz="3200" dirty="0">
              <a:solidFill>
                <a:srgbClr val="E8B620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0748755-DDBC-46D0-91EC-1212A8EE2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2800" y="1186344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717D9E5-CDD5-827D-2CAC-EA9A8F8306DE}"/>
              </a:ext>
            </a:extLst>
          </p:cNvPr>
          <p:cNvSpPr txBox="1">
            <a:spLocks/>
          </p:cNvSpPr>
          <p:nvPr/>
        </p:nvSpPr>
        <p:spPr>
          <a:xfrm>
            <a:off x="1091204" y="2291596"/>
            <a:ext cx="5239008" cy="2737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Neue Haas Grotesk Tex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de-AT" sz="2400"/>
          </a:p>
          <a:p>
            <a:pPr marL="0" indent="0">
              <a:buFont typeface="Neue Haas Grotesk Text Pro" panose="020B0504020202020204" pitchFamily="34" charset="0"/>
              <a:buNone/>
            </a:pPr>
            <a:endParaRPr lang="en-US" sz="2400"/>
          </a:p>
        </p:txBody>
      </p:sp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55F00E3-6609-43FE-B463-995952A298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8451" y="6073792"/>
            <a:ext cx="544877" cy="54487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E467BD4-BF27-4D5C-80DE-344D583D28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132" y="6090734"/>
            <a:ext cx="1244319" cy="541043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CE64760-326D-4639-949E-A47F71F7BEDF}"/>
              </a:ext>
            </a:extLst>
          </p:cNvPr>
          <p:cNvSpPr txBox="1">
            <a:spLocks/>
          </p:cNvSpPr>
          <p:nvPr/>
        </p:nvSpPr>
        <p:spPr>
          <a:xfrm>
            <a:off x="1073474" y="1513476"/>
            <a:ext cx="10919853" cy="10041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Neue Haas Grotesk Tex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de-AT" sz="2000" b="1" dirty="0" err="1"/>
              <a:t>Receive</a:t>
            </a:r>
            <a:r>
              <a:rPr lang="de-AT" sz="2000" b="1" dirty="0"/>
              <a:t> the </a:t>
            </a:r>
            <a:r>
              <a:rPr lang="de-AT" sz="2000" b="1" dirty="0" err="1"/>
              <a:t>inventory</a:t>
            </a:r>
            <a:r>
              <a:rPr lang="de-AT" sz="2000" b="1" dirty="0"/>
              <a:t> (</a:t>
            </a:r>
            <a:r>
              <a:rPr lang="en-US" sz="2000" b="1" dirty="0"/>
              <a:t>Incoming Shipment -&gt; Current Inventory = incoming goods</a:t>
            </a:r>
            <a:r>
              <a:rPr lang="de-AT" sz="2000" b="1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AT" sz="2000" b="1" dirty="0"/>
              <a:t>Transportation (</a:t>
            </a:r>
            <a:r>
              <a:rPr lang="de-AT" sz="2000" b="1" dirty="0" err="1"/>
              <a:t>Outgoing</a:t>
            </a:r>
            <a:r>
              <a:rPr lang="de-AT" sz="2000" b="1" dirty="0"/>
              <a:t> </a:t>
            </a:r>
            <a:r>
              <a:rPr lang="de-AT" sz="2000" b="1" dirty="0" err="1"/>
              <a:t>Shipment</a:t>
            </a:r>
            <a:r>
              <a:rPr lang="de-AT" sz="2000" b="1" dirty="0"/>
              <a:t> -&gt; Incoming </a:t>
            </a:r>
            <a:r>
              <a:rPr lang="de-AT" sz="2000" b="1" dirty="0" err="1"/>
              <a:t>Shipment</a:t>
            </a:r>
            <a:r>
              <a:rPr lang="de-AT" sz="2000" b="1" dirty="0"/>
              <a:t>) </a:t>
            </a:r>
            <a:endParaRPr lang="de-AT" sz="2000" dirty="0"/>
          </a:p>
          <a:p>
            <a:pPr marL="0" indent="0">
              <a:buFont typeface="Neue Haas Grotesk Text Pro" panose="020B0504020202020204" pitchFamily="34" charset="0"/>
              <a:buNone/>
            </a:pPr>
            <a:endParaRPr lang="de-AT" sz="2400" dirty="0"/>
          </a:p>
        </p:txBody>
      </p:sp>
      <p:grpSp>
        <p:nvGrpSpPr>
          <p:cNvPr id="13" name="Gruppieren 1">
            <a:extLst>
              <a:ext uri="{FF2B5EF4-FFF2-40B4-BE49-F238E27FC236}">
                <a16:creationId xmlns:a16="http://schemas.microsoft.com/office/drawing/2014/main" id="{9E8C726D-DD58-44E7-B460-5BFCFCC53D41}"/>
              </a:ext>
            </a:extLst>
          </p:cNvPr>
          <p:cNvGrpSpPr/>
          <p:nvPr/>
        </p:nvGrpSpPr>
        <p:grpSpPr>
          <a:xfrm>
            <a:off x="2281790" y="5599262"/>
            <a:ext cx="468000" cy="432000"/>
            <a:chOff x="2592328" y="5960088"/>
            <a:chExt cx="540000" cy="54000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EE37B56-A3AC-489D-BE7C-441CC8948ADA}"/>
                </a:ext>
              </a:extLst>
            </p:cNvPr>
            <p:cNvGrpSpPr/>
            <p:nvPr/>
          </p:nvGrpSpPr>
          <p:grpSpPr>
            <a:xfrm>
              <a:off x="2656495" y="5973851"/>
              <a:ext cx="399822" cy="396671"/>
              <a:chOff x="4076699" y="6086619"/>
              <a:chExt cx="399822" cy="396671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4BB6B4BF-479A-4BAE-A4FE-DCD9E753998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548" t="29234" r="43403" b="42871"/>
              <a:stretch/>
            </p:blipFill>
            <p:spPr>
              <a:xfrm>
                <a:off x="4076699" y="6288665"/>
                <a:ext cx="193511" cy="194625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BBB7A30A-6A7F-4CA0-B36B-6CD02B58C2D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548" t="29234" r="43403" b="42871"/>
              <a:stretch/>
            </p:blipFill>
            <p:spPr>
              <a:xfrm>
                <a:off x="4076699" y="6086619"/>
                <a:ext cx="193511" cy="194625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E894D167-C9CF-4A02-BB2B-16E4E47673F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548" t="29234" r="43403" b="42871"/>
              <a:stretch/>
            </p:blipFill>
            <p:spPr>
              <a:xfrm>
                <a:off x="4283010" y="6086619"/>
                <a:ext cx="193511" cy="194625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7DCC4261-835B-48B9-9FAF-93ABF4FC6B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548" t="29234" r="43403" b="42871"/>
              <a:stretch/>
            </p:blipFill>
            <p:spPr>
              <a:xfrm>
                <a:off x="4280792" y="6288664"/>
                <a:ext cx="193511" cy="194625"/>
              </a:xfrm>
              <a:prstGeom prst="rect">
                <a:avLst/>
              </a:prstGeom>
            </p:spPr>
          </p:pic>
        </p:grpSp>
        <p:pic>
          <p:nvPicPr>
            <p:cNvPr id="15" name="Grafik 15" descr="Erhobene Hand mit einfarbiger Füllung">
              <a:extLst>
                <a:ext uri="{FF2B5EF4-FFF2-40B4-BE49-F238E27FC236}">
                  <a16:creationId xmlns:a16="http://schemas.microsoft.com/office/drawing/2014/main" id="{DEF98BB8-C2EF-4D56-BB6C-33ADB567A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592328" y="5960088"/>
              <a:ext cx="540000" cy="540000"/>
            </a:xfrm>
            <a:prstGeom prst="rect">
              <a:avLst/>
            </a:prstGeom>
          </p:spPr>
        </p:pic>
      </p:grpSp>
      <p:grpSp>
        <p:nvGrpSpPr>
          <p:cNvPr id="21" name="Gruppieren 3">
            <a:extLst>
              <a:ext uri="{FF2B5EF4-FFF2-40B4-BE49-F238E27FC236}">
                <a16:creationId xmlns:a16="http://schemas.microsoft.com/office/drawing/2014/main" id="{F266EFA8-41CC-4C72-B228-CAA095CF7CE0}"/>
              </a:ext>
            </a:extLst>
          </p:cNvPr>
          <p:cNvGrpSpPr/>
          <p:nvPr/>
        </p:nvGrpSpPr>
        <p:grpSpPr>
          <a:xfrm>
            <a:off x="2914481" y="5599262"/>
            <a:ext cx="468000" cy="432000"/>
            <a:chOff x="3271146" y="5960088"/>
            <a:chExt cx="540000" cy="54000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D8505FD-1E79-423D-9E0B-B867644BB7A1}"/>
                </a:ext>
              </a:extLst>
            </p:cNvPr>
            <p:cNvGrpSpPr/>
            <p:nvPr/>
          </p:nvGrpSpPr>
          <p:grpSpPr>
            <a:xfrm>
              <a:off x="3362666" y="5977561"/>
              <a:ext cx="399822" cy="396671"/>
              <a:chOff x="4076699" y="6086619"/>
              <a:chExt cx="399822" cy="396671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1A94B4F5-53E4-4C77-AFF1-3F43270DED3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548" t="29234" r="43403" b="42871"/>
              <a:stretch/>
            </p:blipFill>
            <p:spPr>
              <a:xfrm>
                <a:off x="4076699" y="6288665"/>
                <a:ext cx="193511" cy="194625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54BC4ED2-4DEE-41E5-A073-CAD883E2DB7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548" t="29234" r="43403" b="42871"/>
              <a:stretch/>
            </p:blipFill>
            <p:spPr>
              <a:xfrm>
                <a:off x="4076699" y="6086619"/>
                <a:ext cx="193511" cy="194625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D7BB8E67-DBB8-4E1D-8044-BB32F6FDC1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548" t="29234" r="43403" b="42871"/>
              <a:stretch/>
            </p:blipFill>
            <p:spPr>
              <a:xfrm>
                <a:off x="4283010" y="6086619"/>
                <a:ext cx="193511" cy="194625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82F56C35-CE6E-4211-9F6B-9526278C417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548" t="29234" r="43403" b="42871"/>
              <a:stretch/>
            </p:blipFill>
            <p:spPr>
              <a:xfrm>
                <a:off x="4280792" y="6288664"/>
                <a:ext cx="193511" cy="194625"/>
              </a:xfrm>
              <a:prstGeom prst="rect">
                <a:avLst/>
              </a:prstGeom>
            </p:spPr>
          </p:pic>
        </p:grpSp>
        <p:pic>
          <p:nvPicPr>
            <p:cNvPr id="25" name="Grafik 16" descr="Hand mit einfarbiger Füllung">
              <a:extLst>
                <a:ext uri="{FF2B5EF4-FFF2-40B4-BE49-F238E27FC236}">
                  <a16:creationId xmlns:a16="http://schemas.microsoft.com/office/drawing/2014/main" id="{CECDEDF1-01E2-44F9-8DA9-5D7C83669A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271146" y="5960088"/>
              <a:ext cx="540000" cy="540000"/>
            </a:xfrm>
            <a:prstGeom prst="rect">
              <a:avLst/>
            </a:prstGeom>
          </p:spPr>
        </p:pic>
      </p:grpSp>
      <p:grpSp>
        <p:nvGrpSpPr>
          <p:cNvPr id="30" name="Gruppieren 1">
            <a:extLst>
              <a:ext uri="{FF2B5EF4-FFF2-40B4-BE49-F238E27FC236}">
                <a16:creationId xmlns:a16="http://schemas.microsoft.com/office/drawing/2014/main" id="{63C4F69D-AA31-4848-B124-2CE3CC78FE2F}"/>
              </a:ext>
            </a:extLst>
          </p:cNvPr>
          <p:cNvGrpSpPr/>
          <p:nvPr/>
        </p:nvGrpSpPr>
        <p:grpSpPr>
          <a:xfrm>
            <a:off x="5079273" y="5610272"/>
            <a:ext cx="468000" cy="432000"/>
            <a:chOff x="2592328" y="5960088"/>
            <a:chExt cx="540000" cy="54000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C43BD18-049C-4E8C-BBCC-BCE124D3CDD6}"/>
                </a:ext>
              </a:extLst>
            </p:cNvPr>
            <p:cNvGrpSpPr/>
            <p:nvPr/>
          </p:nvGrpSpPr>
          <p:grpSpPr>
            <a:xfrm>
              <a:off x="2656495" y="5973851"/>
              <a:ext cx="399822" cy="396671"/>
              <a:chOff x="4076699" y="6086619"/>
              <a:chExt cx="399822" cy="396671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3B56930D-E516-4BA4-BBAB-956B5B3BB0C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548" t="29234" r="43403" b="42871"/>
              <a:stretch/>
            </p:blipFill>
            <p:spPr>
              <a:xfrm>
                <a:off x="4076699" y="6288665"/>
                <a:ext cx="193511" cy="194625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AC8289BB-F40C-4890-BCA0-73709DC44EE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548" t="29234" r="43403" b="42871"/>
              <a:stretch/>
            </p:blipFill>
            <p:spPr>
              <a:xfrm>
                <a:off x="4076699" y="6086619"/>
                <a:ext cx="193511" cy="194625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C96C7C7D-E6BD-45DD-9123-92C6474EDBF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548" t="29234" r="43403" b="42871"/>
              <a:stretch/>
            </p:blipFill>
            <p:spPr>
              <a:xfrm>
                <a:off x="4283010" y="6086619"/>
                <a:ext cx="193511" cy="194625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34359E55-9DB5-4857-B66D-1301E53D27D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548" t="29234" r="43403" b="42871"/>
              <a:stretch/>
            </p:blipFill>
            <p:spPr>
              <a:xfrm>
                <a:off x="4280792" y="6288664"/>
                <a:ext cx="193511" cy="194625"/>
              </a:xfrm>
              <a:prstGeom prst="rect">
                <a:avLst/>
              </a:prstGeom>
            </p:spPr>
          </p:pic>
        </p:grpSp>
        <p:pic>
          <p:nvPicPr>
            <p:cNvPr id="32" name="Grafik 15" descr="Erhobene Hand mit einfarbiger Füllung">
              <a:extLst>
                <a:ext uri="{FF2B5EF4-FFF2-40B4-BE49-F238E27FC236}">
                  <a16:creationId xmlns:a16="http://schemas.microsoft.com/office/drawing/2014/main" id="{262992CA-7964-4662-B3FB-B0703C40CC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2592328" y="5960088"/>
              <a:ext cx="540000" cy="540000"/>
            </a:xfrm>
            <a:prstGeom prst="rect">
              <a:avLst/>
            </a:prstGeom>
          </p:spPr>
        </p:pic>
      </p:grpSp>
      <p:grpSp>
        <p:nvGrpSpPr>
          <p:cNvPr id="38" name="Gruppieren 3">
            <a:extLst>
              <a:ext uri="{FF2B5EF4-FFF2-40B4-BE49-F238E27FC236}">
                <a16:creationId xmlns:a16="http://schemas.microsoft.com/office/drawing/2014/main" id="{052F4357-C236-4B18-AD64-DD59E9D5BBA9}"/>
              </a:ext>
            </a:extLst>
          </p:cNvPr>
          <p:cNvGrpSpPr/>
          <p:nvPr/>
        </p:nvGrpSpPr>
        <p:grpSpPr>
          <a:xfrm>
            <a:off x="5711964" y="5610272"/>
            <a:ext cx="468000" cy="432000"/>
            <a:chOff x="3271146" y="5960088"/>
            <a:chExt cx="540000" cy="54000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FA0B680-A9B0-4CDF-8D20-2DBFA520DE23}"/>
                </a:ext>
              </a:extLst>
            </p:cNvPr>
            <p:cNvGrpSpPr/>
            <p:nvPr/>
          </p:nvGrpSpPr>
          <p:grpSpPr>
            <a:xfrm>
              <a:off x="3362666" y="5977560"/>
              <a:ext cx="399822" cy="396671"/>
              <a:chOff x="4076699" y="6086619"/>
              <a:chExt cx="399822" cy="396671"/>
            </a:xfrm>
          </p:grpSpPr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59A19B78-5DB9-48DD-A521-72A14D1BE83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548" t="29234" r="43403" b="42871"/>
              <a:stretch/>
            </p:blipFill>
            <p:spPr>
              <a:xfrm>
                <a:off x="4076699" y="6288665"/>
                <a:ext cx="193511" cy="194625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A62D4DFC-E6C5-49F3-B6DF-64A0CC5F429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548" t="29234" r="43403" b="42871"/>
              <a:stretch/>
            </p:blipFill>
            <p:spPr>
              <a:xfrm>
                <a:off x="4076699" y="6086619"/>
                <a:ext cx="193511" cy="194625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56436B4C-D897-470A-99EB-CC96B4E8577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548" t="29234" r="43403" b="42871"/>
              <a:stretch/>
            </p:blipFill>
            <p:spPr>
              <a:xfrm>
                <a:off x="4283010" y="6086619"/>
                <a:ext cx="193511" cy="194625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DB3F2722-F10C-4112-B3AF-9438FEC8D1A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548" t="29234" r="43403" b="42871"/>
              <a:stretch/>
            </p:blipFill>
            <p:spPr>
              <a:xfrm>
                <a:off x="4280792" y="6288664"/>
                <a:ext cx="193511" cy="194625"/>
              </a:xfrm>
              <a:prstGeom prst="rect">
                <a:avLst/>
              </a:prstGeom>
            </p:spPr>
          </p:pic>
        </p:grpSp>
        <p:pic>
          <p:nvPicPr>
            <p:cNvPr id="40" name="Grafik 16" descr="Hand mit einfarbiger Füllung">
              <a:extLst>
                <a:ext uri="{FF2B5EF4-FFF2-40B4-BE49-F238E27FC236}">
                  <a16:creationId xmlns:a16="http://schemas.microsoft.com/office/drawing/2014/main" id="{53C63D61-38B1-455F-B385-0AFBFA3AF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3271146" y="5960088"/>
              <a:ext cx="540000" cy="540000"/>
            </a:xfrm>
            <a:prstGeom prst="rect">
              <a:avLst/>
            </a:prstGeom>
          </p:spPr>
        </p:pic>
      </p:grpSp>
      <p:grpSp>
        <p:nvGrpSpPr>
          <p:cNvPr id="46" name="Gruppieren 1">
            <a:extLst>
              <a:ext uri="{FF2B5EF4-FFF2-40B4-BE49-F238E27FC236}">
                <a16:creationId xmlns:a16="http://schemas.microsoft.com/office/drawing/2014/main" id="{9D894504-B161-4327-921D-315E24EF8A87}"/>
              </a:ext>
            </a:extLst>
          </p:cNvPr>
          <p:cNvGrpSpPr/>
          <p:nvPr/>
        </p:nvGrpSpPr>
        <p:grpSpPr>
          <a:xfrm>
            <a:off x="7784195" y="5614044"/>
            <a:ext cx="468000" cy="432000"/>
            <a:chOff x="2592328" y="5960088"/>
            <a:chExt cx="540000" cy="540000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0F1C3476-CF81-4F81-8219-1BCD0B120B50}"/>
                </a:ext>
              </a:extLst>
            </p:cNvPr>
            <p:cNvGrpSpPr/>
            <p:nvPr/>
          </p:nvGrpSpPr>
          <p:grpSpPr>
            <a:xfrm>
              <a:off x="2656495" y="5973851"/>
              <a:ext cx="399822" cy="396671"/>
              <a:chOff x="4076699" y="6086619"/>
              <a:chExt cx="399822" cy="396671"/>
            </a:xfrm>
          </p:grpSpPr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9A5AD7E3-D12C-499F-BDC4-911C5626DD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548" t="29234" r="43403" b="42871"/>
              <a:stretch/>
            </p:blipFill>
            <p:spPr>
              <a:xfrm>
                <a:off x="4076699" y="6288665"/>
                <a:ext cx="193511" cy="194625"/>
              </a:xfrm>
              <a:prstGeom prst="rect">
                <a:avLst/>
              </a:prstGeom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0BF6E022-1F31-4547-8A91-8A66015F743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548" t="29234" r="43403" b="42871"/>
              <a:stretch/>
            </p:blipFill>
            <p:spPr>
              <a:xfrm>
                <a:off x="4076699" y="6086619"/>
                <a:ext cx="193511" cy="194625"/>
              </a:xfrm>
              <a:prstGeom prst="rect">
                <a:avLst/>
              </a:prstGeom>
            </p:spPr>
          </p:pic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3EBAD491-40E0-4406-B117-44FFFFE776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548" t="29234" r="43403" b="42871"/>
              <a:stretch/>
            </p:blipFill>
            <p:spPr>
              <a:xfrm>
                <a:off x="4283010" y="6086619"/>
                <a:ext cx="193511" cy="194625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20F4949E-D8A9-4E68-830B-7B84AA8419E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548" t="29234" r="43403" b="42871"/>
              <a:stretch/>
            </p:blipFill>
            <p:spPr>
              <a:xfrm>
                <a:off x="4280792" y="6288664"/>
                <a:ext cx="193511" cy="194625"/>
              </a:xfrm>
              <a:prstGeom prst="rect">
                <a:avLst/>
              </a:prstGeom>
            </p:spPr>
          </p:pic>
        </p:grpSp>
        <p:pic>
          <p:nvPicPr>
            <p:cNvPr id="48" name="Grafik 15" descr="Erhobene Hand mit einfarbiger Füllung">
              <a:extLst>
                <a:ext uri="{FF2B5EF4-FFF2-40B4-BE49-F238E27FC236}">
                  <a16:creationId xmlns:a16="http://schemas.microsoft.com/office/drawing/2014/main" id="{CD7C1504-A90E-45C2-9B68-180A2588F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2592328" y="5960088"/>
              <a:ext cx="540000" cy="540000"/>
            </a:xfrm>
            <a:prstGeom prst="rect">
              <a:avLst/>
            </a:prstGeom>
          </p:spPr>
        </p:pic>
      </p:grpSp>
      <p:grpSp>
        <p:nvGrpSpPr>
          <p:cNvPr id="53" name="Gruppieren 3">
            <a:extLst>
              <a:ext uri="{FF2B5EF4-FFF2-40B4-BE49-F238E27FC236}">
                <a16:creationId xmlns:a16="http://schemas.microsoft.com/office/drawing/2014/main" id="{97DCA77D-3F74-4E72-A832-BAB79AB52651}"/>
              </a:ext>
            </a:extLst>
          </p:cNvPr>
          <p:cNvGrpSpPr/>
          <p:nvPr/>
        </p:nvGrpSpPr>
        <p:grpSpPr>
          <a:xfrm>
            <a:off x="8416886" y="5614044"/>
            <a:ext cx="468000" cy="432000"/>
            <a:chOff x="3271146" y="5960088"/>
            <a:chExt cx="540000" cy="540000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68DA76CD-C83E-42BF-B7D3-199DADB6DF6D}"/>
                </a:ext>
              </a:extLst>
            </p:cNvPr>
            <p:cNvGrpSpPr/>
            <p:nvPr/>
          </p:nvGrpSpPr>
          <p:grpSpPr>
            <a:xfrm>
              <a:off x="3362666" y="5977560"/>
              <a:ext cx="399822" cy="396671"/>
              <a:chOff x="4076699" y="6086619"/>
              <a:chExt cx="399822" cy="396671"/>
            </a:xfrm>
          </p:grpSpPr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00397AFB-C936-4057-99C9-162C5BD5C1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548" t="29234" r="43403" b="42871"/>
              <a:stretch/>
            </p:blipFill>
            <p:spPr>
              <a:xfrm>
                <a:off x="4076699" y="6288665"/>
                <a:ext cx="193511" cy="194625"/>
              </a:xfrm>
              <a:prstGeom prst="rect">
                <a:avLst/>
              </a:prstGeom>
            </p:spPr>
          </p:pic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F3CCE269-EC96-46BD-B67E-61A2AF6B7B5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548" t="29234" r="43403" b="42871"/>
              <a:stretch/>
            </p:blipFill>
            <p:spPr>
              <a:xfrm>
                <a:off x="4076699" y="6086619"/>
                <a:ext cx="193511" cy="194625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871E3055-6F4C-4D8D-8FB8-EA7BFD26DA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548" t="29234" r="43403" b="42871"/>
              <a:stretch/>
            </p:blipFill>
            <p:spPr>
              <a:xfrm>
                <a:off x="4283010" y="6086619"/>
                <a:ext cx="193511" cy="194625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6E41E988-97AA-46EB-9575-DA86763E07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548" t="29234" r="43403" b="42871"/>
              <a:stretch/>
            </p:blipFill>
            <p:spPr>
              <a:xfrm>
                <a:off x="4280792" y="6288664"/>
                <a:ext cx="193511" cy="194625"/>
              </a:xfrm>
              <a:prstGeom prst="rect">
                <a:avLst/>
              </a:prstGeom>
            </p:spPr>
          </p:pic>
        </p:grpSp>
        <p:pic>
          <p:nvPicPr>
            <p:cNvPr id="55" name="Grafik 16" descr="Hand mit einfarbiger Füllung">
              <a:extLst>
                <a:ext uri="{FF2B5EF4-FFF2-40B4-BE49-F238E27FC236}">
                  <a16:creationId xmlns:a16="http://schemas.microsoft.com/office/drawing/2014/main" id="{B99508B0-6A4A-4E11-A310-A2430CC62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3271146" y="5960088"/>
              <a:ext cx="540000" cy="540000"/>
            </a:xfrm>
            <a:prstGeom prst="rect">
              <a:avLst/>
            </a:prstGeom>
          </p:spPr>
        </p:pic>
      </p:grpSp>
      <p:grpSp>
        <p:nvGrpSpPr>
          <p:cNvPr id="60" name="Gruppieren 1">
            <a:extLst>
              <a:ext uri="{FF2B5EF4-FFF2-40B4-BE49-F238E27FC236}">
                <a16:creationId xmlns:a16="http://schemas.microsoft.com/office/drawing/2014/main" id="{6396CC25-D10B-4C83-9BA5-A8A0B88286D4}"/>
              </a:ext>
            </a:extLst>
          </p:cNvPr>
          <p:cNvGrpSpPr/>
          <p:nvPr/>
        </p:nvGrpSpPr>
        <p:grpSpPr>
          <a:xfrm>
            <a:off x="10626546" y="5606445"/>
            <a:ext cx="468000" cy="432000"/>
            <a:chOff x="2592328" y="5960088"/>
            <a:chExt cx="540000" cy="540000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1F4CFA5C-FE42-46E9-B2BF-4277E66C48AC}"/>
                </a:ext>
              </a:extLst>
            </p:cNvPr>
            <p:cNvGrpSpPr/>
            <p:nvPr/>
          </p:nvGrpSpPr>
          <p:grpSpPr>
            <a:xfrm>
              <a:off x="2656495" y="5973851"/>
              <a:ext cx="399822" cy="396671"/>
              <a:chOff x="4076699" y="6086619"/>
              <a:chExt cx="399822" cy="396671"/>
            </a:xfrm>
          </p:grpSpPr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B43F7AEF-DC86-47CA-B95F-1C23CB0CE6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548" t="29234" r="43403" b="42871"/>
              <a:stretch/>
            </p:blipFill>
            <p:spPr>
              <a:xfrm>
                <a:off x="4076699" y="6288665"/>
                <a:ext cx="193511" cy="194625"/>
              </a:xfrm>
              <a:prstGeom prst="rect">
                <a:avLst/>
              </a:prstGeom>
            </p:spPr>
          </p:pic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5F16217D-D559-413C-98F9-DE6E1056C77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548" t="29234" r="43403" b="42871"/>
              <a:stretch/>
            </p:blipFill>
            <p:spPr>
              <a:xfrm>
                <a:off x="4076699" y="6086619"/>
                <a:ext cx="193511" cy="194625"/>
              </a:xfrm>
              <a:prstGeom prst="rect">
                <a:avLst/>
              </a:prstGeom>
            </p:spPr>
          </p:pic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E4D6C4C7-BA3C-446F-A4E4-CE956C76B1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548" t="29234" r="43403" b="42871"/>
              <a:stretch/>
            </p:blipFill>
            <p:spPr>
              <a:xfrm>
                <a:off x="4283010" y="6086619"/>
                <a:ext cx="193511" cy="194625"/>
              </a:xfrm>
              <a:prstGeom prst="rect">
                <a:avLst/>
              </a:prstGeom>
            </p:spPr>
          </p:pic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6EE24442-DDB3-43FF-BB8C-6014B4A40D4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548" t="29234" r="43403" b="42871"/>
              <a:stretch/>
            </p:blipFill>
            <p:spPr>
              <a:xfrm>
                <a:off x="4280792" y="6288664"/>
                <a:ext cx="193511" cy="194625"/>
              </a:xfrm>
              <a:prstGeom prst="rect">
                <a:avLst/>
              </a:prstGeom>
            </p:spPr>
          </p:pic>
        </p:grpSp>
        <p:pic>
          <p:nvPicPr>
            <p:cNvPr id="62" name="Grafik 15" descr="Erhobene Hand mit einfarbiger Füllung">
              <a:extLst>
                <a:ext uri="{FF2B5EF4-FFF2-40B4-BE49-F238E27FC236}">
                  <a16:creationId xmlns:a16="http://schemas.microsoft.com/office/drawing/2014/main" id="{E125261C-4A3C-475B-AD25-9F99E63DD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2592328" y="5960088"/>
              <a:ext cx="540000" cy="540000"/>
            </a:xfrm>
            <a:prstGeom prst="rect">
              <a:avLst/>
            </a:prstGeom>
          </p:spPr>
        </p:pic>
      </p:grpSp>
      <p:grpSp>
        <p:nvGrpSpPr>
          <p:cNvPr id="67" name="Gruppieren 3">
            <a:extLst>
              <a:ext uri="{FF2B5EF4-FFF2-40B4-BE49-F238E27FC236}">
                <a16:creationId xmlns:a16="http://schemas.microsoft.com/office/drawing/2014/main" id="{1466F18C-B16F-46F7-96A3-7AB3623CB2B3}"/>
              </a:ext>
            </a:extLst>
          </p:cNvPr>
          <p:cNvGrpSpPr/>
          <p:nvPr/>
        </p:nvGrpSpPr>
        <p:grpSpPr>
          <a:xfrm>
            <a:off x="11259237" y="5606445"/>
            <a:ext cx="468000" cy="432000"/>
            <a:chOff x="3271146" y="5960088"/>
            <a:chExt cx="540000" cy="540000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678A3A3F-C784-43AB-B201-D6CB4DD06112}"/>
                </a:ext>
              </a:extLst>
            </p:cNvPr>
            <p:cNvGrpSpPr/>
            <p:nvPr/>
          </p:nvGrpSpPr>
          <p:grpSpPr>
            <a:xfrm>
              <a:off x="3362666" y="5977560"/>
              <a:ext cx="399822" cy="396671"/>
              <a:chOff x="4076699" y="6086619"/>
              <a:chExt cx="399822" cy="396671"/>
            </a:xfrm>
          </p:grpSpPr>
          <p:pic>
            <p:nvPicPr>
              <p:cNvPr id="70" name="Picture 69">
                <a:extLst>
                  <a:ext uri="{FF2B5EF4-FFF2-40B4-BE49-F238E27FC236}">
                    <a16:creationId xmlns:a16="http://schemas.microsoft.com/office/drawing/2014/main" id="{3691F993-7E71-411D-AC66-B8CCC84060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548" t="29234" r="43403" b="42871"/>
              <a:stretch/>
            </p:blipFill>
            <p:spPr>
              <a:xfrm>
                <a:off x="4076699" y="6288665"/>
                <a:ext cx="193511" cy="194625"/>
              </a:xfrm>
              <a:prstGeom prst="rect">
                <a:avLst/>
              </a:prstGeom>
            </p:spPr>
          </p:pic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F0517337-B1DB-4A9B-AEF5-218AC77E4D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548" t="29234" r="43403" b="42871"/>
              <a:stretch/>
            </p:blipFill>
            <p:spPr>
              <a:xfrm>
                <a:off x="4076699" y="6086619"/>
                <a:ext cx="193511" cy="194625"/>
              </a:xfrm>
              <a:prstGeom prst="rect">
                <a:avLst/>
              </a:prstGeom>
            </p:spPr>
          </p:pic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22A28469-8208-4FB8-BA8E-2E8DD91395C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548" t="29234" r="43403" b="42871"/>
              <a:stretch/>
            </p:blipFill>
            <p:spPr>
              <a:xfrm>
                <a:off x="4283010" y="6086619"/>
                <a:ext cx="193511" cy="194625"/>
              </a:xfrm>
              <a:prstGeom prst="rect">
                <a:avLst/>
              </a:prstGeom>
            </p:spPr>
          </p:pic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26979047-2471-4040-A75A-FD166AFE0AA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548" t="29234" r="43403" b="42871"/>
              <a:stretch/>
            </p:blipFill>
            <p:spPr>
              <a:xfrm>
                <a:off x="4280792" y="6288664"/>
                <a:ext cx="193511" cy="194625"/>
              </a:xfrm>
              <a:prstGeom prst="rect">
                <a:avLst/>
              </a:prstGeom>
            </p:spPr>
          </p:pic>
        </p:grpSp>
        <p:pic>
          <p:nvPicPr>
            <p:cNvPr id="69" name="Grafik 16" descr="Hand mit einfarbiger Füllung">
              <a:extLst>
                <a:ext uri="{FF2B5EF4-FFF2-40B4-BE49-F238E27FC236}">
                  <a16:creationId xmlns:a16="http://schemas.microsoft.com/office/drawing/2014/main" id="{47DBF370-C079-438E-A023-315DDB2CB1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3271146" y="5960088"/>
              <a:ext cx="540000" cy="540000"/>
            </a:xfrm>
            <a:prstGeom prst="rect">
              <a:avLst/>
            </a:prstGeom>
          </p:spPr>
        </p:pic>
      </p:grpSp>
      <p:pic>
        <p:nvPicPr>
          <p:cNvPr id="74" name="Graphic 73">
            <a:extLst>
              <a:ext uri="{FF2B5EF4-FFF2-40B4-BE49-F238E27FC236}">
                <a16:creationId xmlns:a16="http://schemas.microsoft.com/office/drawing/2014/main" id="{B60A4E1B-5334-4CBC-B968-026C0D153841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932622" y="3629770"/>
            <a:ext cx="400314" cy="519284"/>
          </a:xfrm>
          <a:prstGeom prst="rect">
            <a:avLst/>
          </a:prstGeom>
        </p:spPr>
      </p:pic>
      <p:pic>
        <p:nvPicPr>
          <p:cNvPr id="75" name="Graphic 74">
            <a:extLst>
              <a:ext uri="{FF2B5EF4-FFF2-40B4-BE49-F238E27FC236}">
                <a16:creationId xmlns:a16="http://schemas.microsoft.com/office/drawing/2014/main" id="{257AB659-EFB8-4046-8FD3-F97C90DDEB9A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4682656" y="3629770"/>
            <a:ext cx="400314" cy="519284"/>
          </a:xfrm>
          <a:prstGeom prst="rect">
            <a:avLst/>
          </a:prstGeom>
        </p:spPr>
      </p:pic>
      <p:pic>
        <p:nvPicPr>
          <p:cNvPr id="76" name="Graphic 75">
            <a:extLst>
              <a:ext uri="{FF2B5EF4-FFF2-40B4-BE49-F238E27FC236}">
                <a16:creationId xmlns:a16="http://schemas.microsoft.com/office/drawing/2014/main" id="{923412A1-7B36-4F75-9162-9B7E3B485AE0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8023401" y="3611428"/>
            <a:ext cx="399600" cy="518357"/>
          </a:xfrm>
          <a:prstGeom prst="rect">
            <a:avLst/>
          </a:prstGeom>
        </p:spPr>
      </p:pic>
      <p:pic>
        <p:nvPicPr>
          <p:cNvPr id="77" name="Graphic 76">
            <a:extLst>
              <a:ext uri="{FF2B5EF4-FFF2-40B4-BE49-F238E27FC236}">
                <a16:creationId xmlns:a16="http://schemas.microsoft.com/office/drawing/2014/main" id="{B50D2576-4EE6-4A00-8208-202A20F79298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9721544" y="3635264"/>
            <a:ext cx="399600" cy="518357"/>
          </a:xfrm>
          <a:prstGeom prst="rect">
            <a:avLst/>
          </a:prstGeom>
        </p:spPr>
      </p:pic>
      <p:pic>
        <p:nvPicPr>
          <p:cNvPr id="78" name="Graphic 77">
            <a:extLst>
              <a:ext uri="{FF2B5EF4-FFF2-40B4-BE49-F238E27FC236}">
                <a16:creationId xmlns:a16="http://schemas.microsoft.com/office/drawing/2014/main" id="{A1936D71-1547-45C5-AE00-F6CDE4441026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0323801" y="3635264"/>
            <a:ext cx="399600" cy="518357"/>
          </a:xfrm>
          <a:prstGeom prst="rect">
            <a:avLst/>
          </a:prstGeom>
        </p:spPr>
      </p:pic>
      <p:pic>
        <p:nvPicPr>
          <p:cNvPr id="79" name="Graphic 78">
            <a:extLst>
              <a:ext uri="{FF2B5EF4-FFF2-40B4-BE49-F238E27FC236}">
                <a16:creationId xmlns:a16="http://schemas.microsoft.com/office/drawing/2014/main" id="{A4219568-4320-4B1B-A7F3-CE6F58D5C24B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5321170" y="3627412"/>
            <a:ext cx="399600" cy="518357"/>
          </a:xfrm>
          <a:prstGeom prst="rect">
            <a:avLst/>
          </a:prstGeom>
        </p:spPr>
      </p:pic>
      <p:pic>
        <p:nvPicPr>
          <p:cNvPr id="80" name="Graphic 79">
            <a:extLst>
              <a:ext uri="{FF2B5EF4-FFF2-40B4-BE49-F238E27FC236}">
                <a16:creationId xmlns:a16="http://schemas.microsoft.com/office/drawing/2014/main" id="{8FA3EDA5-46BB-47CD-9AF8-69E0E86784ED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7412170" y="3627412"/>
            <a:ext cx="399600" cy="518357"/>
          </a:xfrm>
          <a:prstGeom prst="rect">
            <a:avLst/>
          </a:prstGeom>
        </p:spPr>
      </p:pic>
      <p:pic>
        <p:nvPicPr>
          <p:cNvPr id="83" name="Graphic 82">
            <a:extLst>
              <a:ext uri="{FF2B5EF4-FFF2-40B4-BE49-F238E27FC236}">
                <a16:creationId xmlns:a16="http://schemas.microsoft.com/office/drawing/2014/main" id="{7537D8F0-C099-4A38-9182-C1F7FDC5B0C9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2357063" y="3742286"/>
            <a:ext cx="448113" cy="272585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1F1B2CE-E404-E011-61EF-7EE6E0B62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0454" y="1929934"/>
            <a:ext cx="889959" cy="71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47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33333E-6 L -0.0526 -0.05209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" y="-26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-0.05195 -4.07407E-6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1" y="4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96296E-6 L -0.05638 -0.0544 " pathEditMode="relative" rAng="0" ptsTypes="AA">
                                      <p:cBhvr>
                                        <p:cTn id="10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6" y="-273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96296E-6 L -0.05182 7.40741E-7 " pathEditMode="relative" rAng="0" ptsTypes="AA">
                                      <p:cBhvr>
                                        <p:cTn id="12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5" y="-13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11022E-16 L -0.05508 -0.0544 " pathEditMode="relative" rAng="0" ptsTypes="AA">
                                      <p:cBhvr>
                                        <p:cTn id="14" dur="1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-273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11022E-16 L -0.05196 4.44444E-6 " pathEditMode="relative" rAng="0" ptsTypes="AA">
                                      <p:cBhvr>
                                        <p:cTn id="16" dur="1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-4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07407E-6 L -0.05665 -0.05208 " pathEditMode="relative" rAng="0" ptsTypes="AA">
                                      <p:cBhvr>
                                        <p:cTn id="18" dur="1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9" y="-261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07407E-6 L -0.05183 -4.44444E-6 " pathEditMode="relative" rAng="0" ptsTypes="AA">
                                      <p:cBhvr>
                                        <p:cTn id="20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3B168A7-66FE-4359-9866-CBB841A729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961F6592-8E47-46EF-B373-9FB416F15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86" y="2697897"/>
            <a:ext cx="2700000" cy="332299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4C8B20AB-D9A1-4153-B036-297317E3E5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859" y="2697897"/>
            <a:ext cx="2700000" cy="332299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A14DD371-3F1D-447A-8F2C-ED8337F9D3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992" y="2697897"/>
            <a:ext cx="2700000" cy="332299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A41C16ED-4306-4FD5-BBC3-87AE70B443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327" y="2697897"/>
            <a:ext cx="2700000" cy="3322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D37E44-11F7-4819-8FDE-96558D67F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204" y="903904"/>
            <a:ext cx="9082008" cy="2042160"/>
          </a:xfrm>
        </p:spPr>
        <p:txBody>
          <a:bodyPr>
            <a:normAutofit/>
          </a:bodyPr>
          <a:lstStyle/>
          <a:p>
            <a:r>
              <a:rPr lang="de-AT" sz="3200" err="1">
                <a:solidFill>
                  <a:srgbClr val="FFE699"/>
                </a:solidFill>
              </a:rPr>
              <a:t>Afternoon</a:t>
            </a:r>
            <a:r>
              <a:rPr lang="de-AT" sz="3200">
                <a:solidFill>
                  <a:srgbClr val="FFE699"/>
                </a:solidFill>
              </a:rPr>
              <a:t>: Warehousing</a:t>
            </a:r>
            <a:br>
              <a:rPr lang="de-AT" sz="3200" b="0">
                <a:solidFill>
                  <a:srgbClr val="E8B620"/>
                </a:solidFill>
              </a:rPr>
            </a:br>
            <a:br>
              <a:rPr lang="de-AT" sz="3200" b="1"/>
            </a:br>
            <a:endParaRPr lang="en-US" sz="3200">
              <a:solidFill>
                <a:srgbClr val="E8B620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0748755-DDBC-46D0-91EC-1212A8EE2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2800" y="1186344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717D9E5-CDD5-827D-2CAC-EA9A8F8306DE}"/>
              </a:ext>
            </a:extLst>
          </p:cNvPr>
          <p:cNvSpPr txBox="1">
            <a:spLocks/>
          </p:cNvSpPr>
          <p:nvPr/>
        </p:nvSpPr>
        <p:spPr>
          <a:xfrm>
            <a:off x="1091204" y="2291596"/>
            <a:ext cx="5239008" cy="2737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Neue Haas Grotesk Tex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de-AT" sz="2400"/>
          </a:p>
          <a:p>
            <a:pPr marL="0" indent="0">
              <a:buFont typeface="Neue Haas Grotesk Text Pro" panose="020B0504020202020204" pitchFamily="34" charset="0"/>
              <a:buNone/>
            </a:pPr>
            <a:endParaRPr lang="en-US" sz="2400"/>
          </a:p>
        </p:txBody>
      </p:sp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55F00E3-6609-43FE-B463-995952A298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8451" y="6073792"/>
            <a:ext cx="544877" cy="54487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E467BD4-BF27-4D5C-80DE-344D583D28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132" y="6090734"/>
            <a:ext cx="1244319" cy="541043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B70FF5AF-F249-467F-99DD-C75C2397E8E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932622" y="3629770"/>
            <a:ext cx="400314" cy="519284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9111BE29-A72E-46A6-994D-6FBEB0D614F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682656" y="3629770"/>
            <a:ext cx="400314" cy="519284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60B20F73-CC87-42ED-B663-C0BA0AF1695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023401" y="3611428"/>
            <a:ext cx="399600" cy="518357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9A4CAFF9-DC67-4B8D-83F2-F52090504F7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721544" y="3635264"/>
            <a:ext cx="399600" cy="518357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036E7B9A-7EFA-468C-813B-2EC5E9D3B4C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323801" y="3635264"/>
            <a:ext cx="399600" cy="518357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05AFC7A5-6DBB-466E-AC3F-C6C203B58C3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321170" y="3627412"/>
            <a:ext cx="399600" cy="518357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74943FBA-CA79-4768-8273-9434F017368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412170" y="3627412"/>
            <a:ext cx="399600" cy="518357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EE574970-2E05-436E-BA46-4E42D2CEB57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360944" y="3739527"/>
            <a:ext cx="448113" cy="272585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41B0986A-6A25-411A-902F-E6CFD9B7EB2F}"/>
              </a:ext>
            </a:extLst>
          </p:cNvPr>
          <p:cNvGrpSpPr/>
          <p:nvPr/>
        </p:nvGrpSpPr>
        <p:grpSpPr>
          <a:xfrm>
            <a:off x="2357063" y="5613585"/>
            <a:ext cx="346512" cy="317337"/>
            <a:chOff x="4076699" y="6086619"/>
            <a:chExt cx="399822" cy="396671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8B13F618-9BB9-423B-9015-5C7B3496D5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076699" y="6288665"/>
              <a:ext cx="193511" cy="194625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2E253B1B-1257-4DDB-B6AC-67BA1F9299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076699" y="6086619"/>
              <a:ext cx="193511" cy="194625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41860522-513D-483C-A897-6ACA772497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283010" y="6086619"/>
              <a:ext cx="193511" cy="194625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3D343BED-6AE1-4368-AAE7-33FA4048AA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280792" y="6288664"/>
              <a:ext cx="193511" cy="194625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9E78DC5-4B0B-4F04-8878-1A04A3563929}"/>
              </a:ext>
            </a:extLst>
          </p:cNvPr>
          <p:cNvGrpSpPr/>
          <p:nvPr/>
        </p:nvGrpSpPr>
        <p:grpSpPr>
          <a:xfrm>
            <a:off x="5156186" y="5625412"/>
            <a:ext cx="346512" cy="317337"/>
            <a:chOff x="4076699" y="6086619"/>
            <a:chExt cx="399822" cy="396671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1CC551F6-3EE6-4469-8782-21A76C5807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076699" y="6288665"/>
              <a:ext cx="193511" cy="194625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2C1042B6-43E3-468B-A70C-A8EC53131B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076699" y="6086619"/>
              <a:ext cx="193511" cy="194625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399A08B6-31EE-49D1-9738-09DAF56790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283010" y="6086619"/>
              <a:ext cx="193511" cy="194625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8E730FAA-1446-4FA7-A4F0-BA3519E9B7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280792" y="6288664"/>
              <a:ext cx="193511" cy="194625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EA28957-B794-4CF7-8AB9-3FA82D460DEE}"/>
              </a:ext>
            </a:extLst>
          </p:cNvPr>
          <p:cNvGrpSpPr/>
          <p:nvPr/>
        </p:nvGrpSpPr>
        <p:grpSpPr>
          <a:xfrm>
            <a:off x="7865672" y="5626167"/>
            <a:ext cx="346512" cy="317337"/>
            <a:chOff x="4076699" y="6086619"/>
            <a:chExt cx="399822" cy="396671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05C5A63C-7C52-49F4-B82E-D2B6727390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076699" y="6288665"/>
              <a:ext cx="193511" cy="194625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E6B4D38D-2042-49D2-882D-1F70792452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076699" y="6086619"/>
              <a:ext cx="193511" cy="194625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4BAF7CA0-E4D0-4D4E-AEB1-288B0C8E48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283010" y="6086619"/>
              <a:ext cx="193511" cy="194625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1BEEFC35-92E0-474B-961C-E256DAB19C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280792" y="6288664"/>
              <a:ext cx="193511" cy="194625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3D416E1-2992-46F6-A596-CA200F8641AB}"/>
              </a:ext>
            </a:extLst>
          </p:cNvPr>
          <p:cNvGrpSpPr/>
          <p:nvPr/>
        </p:nvGrpSpPr>
        <p:grpSpPr>
          <a:xfrm>
            <a:off x="10709354" y="5621218"/>
            <a:ext cx="346512" cy="317337"/>
            <a:chOff x="4076699" y="6086619"/>
            <a:chExt cx="399822" cy="396671"/>
          </a:xfrm>
        </p:grpSpPr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000E1B07-0622-4680-842D-536F0CEC57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076699" y="6288665"/>
              <a:ext cx="193511" cy="194625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C120BCF4-4063-41C6-9A07-C5B91B7331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076699" y="6086619"/>
              <a:ext cx="193511" cy="194625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9C885062-2140-4B4D-920D-02C6E8A269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283010" y="6086619"/>
              <a:ext cx="193511" cy="194625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DFCA0115-3E2B-438C-8DF8-EE887AFA7F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280792" y="6288664"/>
              <a:ext cx="193511" cy="194625"/>
            </a:xfrm>
            <a:prstGeom prst="rect">
              <a:avLst/>
            </a:prstGeom>
          </p:spPr>
        </p:pic>
      </p:grpSp>
      <p:pic>
        <p:nvPicPr>
          <p:cNvPr id="68" name="Grafik 15" descr="Erhobene Hand mit einfarbiger Füllung">
            <a:extLst>
              <a:ext uri="{FF2B5EF4-FFF2-40B4-BE49-F238E27FC236}">
                <a16:creationId xmlns:a16="http://schemas.microsoft.com/office/drawing/2014/main" id="{EB83AD61-1B3E-40C1-9785-26B991BBA4D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414077" y="3898788"/>
            <a:ext cx="341848" cy="315552"/>
          </a:xfrm>
          <a:prstGeom prst="rect">
            <a:avLst/>
          </a:prstGeom>
        </p:spPr>
      </p:pic>
      <p:pic>
        <p:nvPicPr>
          <p:cNvPr id="69" name="Grafik 15" descr="Erhobene Hand mit einfarbiger Füllung">
            <a:extLst>
              <a:ext uri="{FF2B5EF4-FFF2-40B4-BE49-F238E27FC236}">
                <a16:creationId xmlns:a16="http://schemas.microsoft.com/office/drawing/2014/main" id="{A684BC9A-90A3-4D12-A339-75C72D309C9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711889" y="3890335"/>
            <a:ext cx="341848" cy="315552"/>
          </a:xfrm>
          <a:prstGeom prst="rect">
            <a:avLst/>
          </a:prstGeom>
        </p:spPr>
      </p:pic>
      <p:pic>
        <p:nvPicPr>
          <p:cNvPr id="70" name="Grafik 15" descr="Erhobene Hand mit einfarbiger Füllung">
            <a:extLst>
              <a:ext uri="{FF2B5EF4-FFF2-40B4-BE49-F238E27FC236}">
                <a16:creationId xmlns:a16="http://schemas.microsoft.com/office/drawing/2014/main" id="{2DB9AB89-87F6-413A-B4D9-4D60E0E61EC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437637" y="3890335"/>
            <a:ext cx="341848" cy="315552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75025483-5B8C-4D5F-922E-1525AE2C16D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357063" y="3742286"/>
            <a:ext cx="448113" cy="272585"/>
          </a:xfrm>
          <a:prstGeom prst="rect">
            <a:avLst/>
          </a:prstGeom>
        </p:spPr>
      </p:pic>
      <p:pic>
        <p:nvPicPr>
          <p:cNvPr id="71" name="Grafik 15" descr="Erhobene Hand mit einfarbiger Füllung">
            <a:extLst>
              <a:ext uri="{FF2B5EF4-FFF2-40B4-BE49-F238E27FC236}">
                <a16:creationId xmlns:a16="http://schemas.microsoft.com/office/drawing/2014/main" id="{0989217F-FDD0-4698-A8F6-508D822933C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9738167" y="3898788"/>
            <a:ext cx="341848" cy="315552"/>
          </a:xfrm>
          <a:prstGeom prst="rect">
            <a:avLst/>
          </a:prstGeom>
        </p:spPr>
      </p:pic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027452A0-E042-47E6-B3A4-0E125EBBB78E}"/>
              </a:ext>
            </a:extLst>
          </p:cNvPr>
          <p:cNvSpPr txBox="1">
            <a:spLocks/>
          </p:cNvSpPr>
          <p:nvPr/>
        </p:nvSpPr>
        <p:spPr>
          <a:xfrm>
            <a:off x="1073475" y="1513476"/>
            <a:ext cx="10090156" cy="10041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Neue Haas Grotesk Tex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de-AT" sz="2000" b="1" dirty="0" err="1"/>
              <a:t>Get</a:t>
            </a:r>
            <a:r>
              <a:rPr lang="de-AT" sz="2000" b="1" dirty="0"/>
              <a:t> the </a:t>
            </a:r>
            <a:r>
              <a:rPr lang="de-AT" sz="2000" b="1" dirty="0" err="1"/>
              <a:t>incoming</a:t>
            </a:r>
            <a:r>
              <a:rPr lang="de-AT" sz="2000" b="1" dirty="0"/>
              <a:t> </a:t>
            </a:r>
            <a:r>
              <a:rPr lang="de-AT" sz="2000" b="1" dirty="0" err="1"/>
              <a:t>order</a:t>
            </a:r>
            <a:r>
              <a:rPr lang="de-AT" sz="2000" b="1" dirty="0"/>
              <a:t> </a:t>
            </a:r>
            <a:r>
              <a:rPr lang="de-AT" sz="2000" b="1" dirty="0" err="1"/>
              <a:t>card</a:t>
            </a:r>
            <a:br>
              <a:rPr lang="de-AT" sz="2000" b="1" dirty="0"/>
            </a:br>
            <a:r>
              <a:rPr lang="de-AT" sz="2000" b="1" dirty="0"/>
              <a:t>(Customer) -&gt; </a:t>
            </a:r>
            <a:r>
              <a:rPr lang="de-AT" sz="2000" b="1" dirty="0" err="1"/>
              <a:t>Retailer</a:t>
            </a:r>
            <a:r>
              <a:rPr lang="de-AT" sz="2000" b="1" dirty="0"/>
              <a:t> -&gt; </a:t>
            </a:r>
            <a:r>
              <a:rPr lang="de-AT" sz="2000" b="1" dirty="0" err="1"/>
              <a:t>Wholesaler</a:t>
            </a:r>
            <a:r>
              <a:rPr lang="de-AT" sz="2000" b="1" dirty="0"/>
              <a:t> -&gt; Distributor -&gt; Factory -&gt; (Raw Material)</a:t>
            </a:r>
          </a:p>
          <a:p>
            <a:pPr marL="0" indent="0">
              <a:buFont typeface="Neue Haas Grotesk Text Pro" panose="020B0504020202020204" pitchFamily="34" charset="0"/>
              <a:buNone/>
            </a:pPr>
            <a:endParaRPr lang="de-AT" sz="2400" dirty="0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A674141E-5366-4851-A3F7-D02EB1B41F31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4726774" y="4401245"/>
            <a:ext cx="400315" cy="519285"/>
          </a:xfrm>
          <a:prstGeom prst="rect">
            <a:avLst/>
          </a:prstGeom>
        </p:spPr>
      </p:pic>
      <p:pic>
        <p:nvPicPr>
          <p:cNvPr id="74" name="Grafik 15" descr="Erhobene Hand mit einfarbiger Füllung">
            <a:extLst>
              <a:ext uri="{FF2B5EF4-FFF2-40B4-BE49-F238E27FC236}">
                <a16:creationId xmlns:a16="http://schemas.microsoft.com/office/drawing/2014/main" id="{306AB3CC-55E0-4FC1-8FDF-253A12933FA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711889" y="4660888"/>
            <a:ext cx="341848" cy="315552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60DDAC84-98D1-40C1-9B60-0BF422C6D94C}"/>
              </a:ext>
            </a:extLst>
          </p:cNvPr>
          <p:cNvSpPr txBox="1"/>
          <p:nvPr/>
        </p:nvSpPr>
        <p:spPr>
          <a:xfrm>
            <a:off x="4880303" y="4555784"/>
            <a:ext cx="2467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00"/>
              <a:t>4</a:t>
            </a:r>
          </a:p>
        </p:txBody>
      </p:sp>
      <p:pic>
        <p:nvPicPr>
          <p:cNvPr id="76" name="Graphic 75">
            <a:extLst>
              <a:ext uri="{FF2B5EF4-FFF2-40B4-BE49-F238E27FC236}">
                <a16:creationId xmlns:a16="http://schemas.microsoft.com/office/drawing/2014/main" id="{A39DEC0C-3CAD-49BD-B0AC-982094342B6D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9758086" y="4410162"/>
            <a:ext cx="399600" cy="518357"/>
          </a:xfrm>
          <a:prstGeom prst="rect">
            <a:avLst/>
          </a:prstGeom>
        </p:spPr>
      </p:pic>
      <p:pic>
        <p:nvPicPr>
          <p:cNvPr id="77" name="Grafik 15" descr="Erhobene Hand mit einfarbiger Füllung">
            <a:extLst>
              <a:ext uri="{FF2B5EF4-FFF2-40B4-BE49-F238E27FC236}">
                <a16:creationId xmlns:a16="http://schemas.microsoft.com/office/drawing/2014/main" id="{86E86E07-8F20-49DB-AFCB-91862F56A7FA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9738167" y="4669341"/>
            <a:ext cx="341848" cy="315552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1EA23A36-2AD9-43C7-9AEA-2BDC76CF9D8C}"/>
              </a:ext>
            </a:extLst>
          </p:cNvPr>
          <p:cNvSpPr txBox="1"/>
          <p:nvPr/>
        </p:nvSpPr>
        <p:spPr>
          <a:xfrm>
            <a:off x="9910900" y="4555784"/>
            <a:ext cx="2467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00"/>
              <a:t>4</a:t>
            </a:r>
          </a:p>
        </p:txBody>
      </p:sp>
      <p:pic>
        <p:nvPicPr>
          <p:cNvPr id="79" name="Graphic 78">
            <a:extLst>
              <a:ext uri="{FF2B5EF4-FFF2-40B4-BE49-F238E27FC236}">
                <a16:creationId xmlns:a16="http://schemas.microsoft.com/office/drawing/2014/main" id="{588F6927-B97C-4C0B-8490-3E92D717323D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7440198" y="4401245"/>
            <a:ext cx="399600" cy="518357"/>
          </a:xfrm>
          <a:prstGeom prst="rect">
            <a:avLst/>
          </a:prstGeom>
        </p:spPr>
      </p:pic>
      <p:pic>
        <p:nvPicPr>
          <p:cNvPr id="80" name="Grafik 15" descr="Erhobene Hand mit einfarbiger Füllung">
            <a:extLst>
              <a:ext uri="{FF2B5EF4-FFF2-40B4-BE49-F238E27FC236}">
                <a16:creationId xmlns:a16="http://schemas.microsoft.com/office/drawing/2014/main" id="{EDBE76A9-7E85-4DA4-924E-09E43D7D106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437637" y="4660888"/>
            <a:ext cx="341848" cy="315552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E16663B4-4EF9-4A84-8BD5-F9BCB61AC251}"/>
              </a:ext>
            </a:extLst>
          </p:cNvPr>
          <p:cNvSpPr txBox="1"/>
          <p:nvPr/>
        </p:nvSpPr>
        <p:spPr>
          <a:xfrm>
            <a:off x="7593012" y="4545007"/>
            <a:ext cx="2467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00"/>
              <a:t>4</a:t>
            </a:r>
          </a:p>
        </p:txBody>
      </p:sp>
      <p:pic>
        <p:nvPicPr>
          <p:cNvPr id="82" name="Graphic 81">
            <a:extLst>
              <a:ext uri="{FF2B5EF4-FFF2-40B4-BE49-F238E27FC236}">
                <a16:creationId xmlns:a16="http://schemas.microsoft.com/office/drawing/2014/main" id="{299B2CD8-399A-42BB-ADFF-3C0C28ED4C9E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 t="30116"/>
          <a:stretch/>
        </p:blipFill>
        <p:spPr>
          <a:xfrm>
            <a:off x="2413500" y="4565619"/>
            <a:ext cx="400315" cy="362900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68066703-1976-4FC3-B765-A10F904495C2}"/>
              </a:ext>
            </a:extLst>
          </p:cNvPr>
          <p:cNvSpPr txBox="1"/>
          <p:nvPr/>
        </p:nvSpPr>
        <p:spPr>
          <a:xfrm>
            <a:off x="2557707" y="4555784"/>
            <a:ext cx="2467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00"/>
              <a:t>4</a:t>
            </a:r>
          </a:p>
        </p:txBody>
      </p:sp>
      <p:pic>
        <p:nvPicPr>
          <p:cNvPr id="84" name="Grafik 15" descr="Erhobene Hand mit einfarbiger Füllung">
            <a:extLst>
              <a:ext uri="{FF2B5EF4-FFF2-40B4-BE49-F238E27FC236}">
                <a16:creationId xmlns:a16="http://schemas.microsoft.com/office/drawing/2014/main" id="{2C65597D-8026-4F54-A8D9-F1F51D71C84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401050" y="4669341"/>
            <a:ext cx="341848" cy="31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99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75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75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8" grpId="0"/>
      <p:bldP spid="81" grpId="0"/>
      <p:bldP spid="8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3B168A7-66FE-4359-9866-CBB841A729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1169DF11-4BC0-440F-BC3A-9499475A85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86" y="2697897"/>
            <a:ext cx="2700000" cy="332299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2593BB2D-B553-4EA8-9800-E4EA048354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859" y="2697897"/>
            <a:ext cx="2700000" cy="332299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352CF47A-A7A3-46FD-A646-0E306A31DE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992" y="2697897"/>
            <a:ext cx="2700000" cy="332299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FDB48965-89EC-43F0-88B5-5BE8992AA7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327" y="2697897"/>
            <a:ext cx="2700000" cy="3322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D37E44-11F7-4819-8FDE-96558D67F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204" y="903904"/>
            <a:ext cx="9082008" cy="2042160"/>
          </a:xfrm>
        </p:spPr>
        <p:txBody>
          <a:bodyPr>
            <a:normAutofit/>
          </a:bodyPr>
          <a:lstStyle/>
          <a:p>
            <a:r>
              <a:rPr lang="de-AT" sz="3200" err="1">
                <a:solidFill>
                  <a:srgbClr val="FFE699"/>
                </a:solidFill>
              </a:rPr>
              <a:t>Afternoon</a:t>
            </a:r>
            <a:r>
              <a:rPr lang="de-AT" sz="3200">
                <a:solidFill>
                  <a:srgbClr val="FFE699"/>
                </a:solidFill>
              </a:rPr>
              <a:t>: Warehousing</a:t>
            </a:r>
            <a:br>
              <a:rPr lang="de-AT" sz="3200" b="0">
                <a:solidFill>
                  <a:srgbClr val="E8B620"/>
                </a:solidFill>
              </a:rPr>
            </a:br>
            <a:br>
              <a:rPr lang="de-AT" sz="3200" b="1"/>
            </a:br>
            <a:endParaRPr lang="en-US" sz="3200">
              <a:solidFill>
                <a:srgbClr val="E8B620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0748755-DDBC-46D0-91EC-1212A8EE2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2800" y="1186344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717D9E5-CDD5-827D-2CAC-EA9A8F8306DE}"/>
              </a:ext>
            </a:extLst>
          </p:cNvPr>
          <p:cNvSpPr txBox="1">
            <a:spLocks/>
          </p:cNvSpPr>
          <p:nvPr/>
        </p:nvSpPr>
        <p:spPr>
          <a:xfrm>
            <a:off x="1091204" y="2291596"/>
            <a:ext cx="5239008" cy="2737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Neue Haas Grotesk Tex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de-AT" sz="2400"/>
          </a:p>
          <a:p>
            <a:pPr marL="0" indent="0">
              <a:buFont typeface="Neue Haas Grotesk Text Pro" panose="020B0504020202020204" pitchFamily="34" charset="0"/>
              <a:buNone/>
            </a:pPr>
            <a:endParaRPr lang="en-US" sz="2400"/>
          </a:p>
        </p:txBody>
      </p:sp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55F00E3-6609-43FE-B463-995952A298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8451" y="6073792"/>
            <a:ext cx="544877" cy="54487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E467BD4-BF27-4D5C-80DE-344D583D28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132" y="6090734"/>
            <a:ext cx="1244319" cy="541043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B70FF5AF-F249-467F-99DD-C75C2397E8E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932622" y="3629770"/>
            <a:ext cx="400314" cy="519284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60B20F73-CC87-42ED-B663-C0BA0AF1695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023401" y="3611428"/>
            <a:ext cx="399600" cy="518357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036E7B9A-7EFA-468C-813B-2EC5E9D3B4C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323801" y="3635264"/>
            <a:ext cx="399600" cy="518357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05AFC7A5-6DBB-466E-AC3F-C6C203B58C3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321170" y="3627412"/>
            <a:ext cx="399600" cy="518357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41B0986A-6A25-411A-902F-E6CFD9B7EB2F}"/>
              </a:ext>
            </a:extLst>
          </p:cNvPr>
          <p:cNvGrpSpPr/>
          <p:nvPr/>
        </p:nvGrpSpPr>
        <p:grpSpPr>
          <a:xfrm>
            <a:off x="2357063" y="5613585"/>
            <a:ext cx="346512" cy="317337"/>
            <a:chOff x="4076699" y="6086619"/>
            <a:chExt cx="399822" cy="396671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8B13F618-9BB9-423B-9015-5C7B3496D5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076699" y="6288665"/>
              <a:ext cx="193511" cy="194625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2E253B1B-1257-4DDB-B6AC-67BA1F9299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076699" y="6086619"/>
              <a:ext cx="193511" cy="194625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41860522-513D-483C-A897-6ACA772497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283010" y="6086619"/>
              <a:ext cx="193511" cy="194625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3D343BED-6AE1-4368-AAE7-33FA4048AA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280792" y="6288664"/>
              <a:ext cx="193511" cy="194625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9E78DC5-4B0B-4F04-8878-1A04A3563929}"/>
              </a:ext>
            </a:extLst>
          </p:cNvPr>
          <p:cNvGrpSpPr/>
          <p:nvPr/>
        </p:nvGrpSpPr>
        <p:grpSpPr>
          <a:xfrm>
            <a:off x="5156186" y="5625412"/>
            <a:ext cx="346512" cy="317337"/>
            <a:chOff x="4076699" y="6086619"/>
            <a:chExt cx="399822" cy="396671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1CC551F6-3EE6-4469-8782-21A76C5807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076699" y="6288665"/>
              <a:ext cx="193511" cy="194625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2C1042B6-43E3-468B-A70C-A8EC53131B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076699" y="6086619"/>
              <a:ext cx="193511" cy="194625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399A08B6-31EE-49D1-9738-09DAF56790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283010" y="6086619"/>
              <a:ext cx="193511" cy="194625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8E730FAA-1446-4FA7-A4F0-BA3519E9B7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280792" y="6288664"/>
              <a:ext cx="193511" cy="194625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EA28957-B794-4CF7-8AB9-3FA82D460DEE}"/>
              </a:ext>
            </a:extLst>
          </p:cNvPr>
          <p:cNvGrpSpPr/>
          <p:nvPr/>
        </p:nvGrpSpPr>
        <p:grpSpPr>
          <a:xfrm>
            <a:off x="7865672" y="5626167"/>
            <a:ext cx="346512" cy="317337"/>
            <a:chOff x="4076699" y="6086619"/>
            <a:chExt cx="399822" cy="396671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05C5A63C-7C52-49F4-B82E-D2B6727390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076699" y="6288665"/>
              <a:ext cx="193511" cy="194625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E6B4D38D-2042-49D2-882D-1F70792452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076699" y="6086619"/>
              <a:ext cx="193511" cy="194625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4BAF7CA0-E4D0-4D4E-AEB1-288B0C8E48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283010" y="6086619"/>
              <a:ext cx="193511" cy="194625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1BEEFC35-92E0-474B-961C-E256DAB19C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280792" y="6288664"/>
              <a:ext cx="193511" cy="194625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3D416E1-2992-46F6-A596-CA200F8641AB}"/>
              </a:ext>
            </a:extLst>
          </p:cNvPr>
          <p:cNvGrpSpPr/>
          <p:nvPr/>
        </p:nvGrpSpPr>
        <p:grpSpPr>
          <a:xfrm>
            <a:off x="10709354" y="5621218"/>
            <a:ext cx="346512" cy="317337"/>
            <a:chOff x="4076699" y="6086619"/>
            <a:chExt cx="399822" cy="396671"/>
          </a:xfrm>
        </p:grpSpPr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000E1B07-0622-4680-842D-536F0CEC57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076699" y="6288665"/>
              <a:ext cx="193511" cy="194625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C120BCF4-4063-41C6-9A07-C5B91B7331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076699" y="6086619"/>
              <a:ext cx="193511" cy="194625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9C885062-2140-4B4D-920D-02C6E8A269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283010" y="6086619"/>
              <a:ext cx="193511" cy="194625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DFCA0115-3E2B-438C-8DF8-EE887AFA7F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8" t="29234" r="43403" b="42871"/>
            <a:stretch/>
          </p:blipFill>
          <p:spPr>
            <a:xfrm>
              <a:off x="4280792" y="6288664"/>
              <a:ext cx="193511" cy="194625"/>
            </a:xfrm>
            <a:prstGeom prst="rect">
              <a:avLst/>
            </a:prstGeom>
          </p:spPr>
        </p:pic>
      </p:grpSp>
      <p:pic>
        <p:nvPicPr>
          <p:cNvPr id="6" name="Graphic 5">
            <a:extLst>
              <a:ext uri="{FF2B5EF4-FFF2-40B4-BE49-F238E27FC236}">
                <a16:creationId xmlns:a16="http://schemas.microsoft.com/office/drawing/2014/main" id="{BC0032C4-EDA6-4A1E-BA5C-F57CD3CDE1A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726774" y="4401245"/>
            <a:ext cx="400315" cy="519285"/>
          </a:xfrm>
          <a:prstGeom prst="rect">
            <a:avLst/>
          </a:prstGeom>
        </p:spPr>
      </p:pic>
      <p:pic>
        <p:nvPicPr>
          <p:cNvPr id="69" name="Grafik 15" descr="Erhobene Hand mit einfarbiger Füllung">
            <a:extLst>
              <a:ext uri="{FF2B5EF4-FFF2-40B4-BE49-F238E27FC236}">
                <a16:creationId xmlns:a16="http://schemas.microsoft.com/office/drawing/2014/main" id="{A684BC9A-90A3-4D12-A339-75C72D309C9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711889" y="4660888"/>
            <a:ext cx="341848" cy="31555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2CC80B5-DDF3-43C9-8D5E-65258570034A}"/>
              </a:ext>
            </a:extLst>
          </p:cNvPr>
          <p:cNvSpPr txBox="1"/>
          <p:nvPr/>
        </p:nvSpPr>
        <p:spPr>
          <a:xfrm>
            <a:off x="4880303" y="4555784"/>
            <a:ext cx="2467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00"/>
              <a:t>4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78FABA9-640E-4CFA-8C1C-7ED18AA0FB5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758086" y="4410162"/>
            <a:ext cx="399600" cy="518357"/>
          </a:xfrm>
          <a:prstGeom prst="rect">
            <a:avLst/>
          </a:prstGeom>
        </p:spPr>
      </p:pic>
      <p:pic>
        <p:nvPicPr>
          <p:cNvPr id="71" name="Grafik 15" descr="Erhobene Hand mit einfarbiger Füllung">
            <a:extLst>
              <a:ext uri="{FF2B5EF4-FFF2-40B4-BE49-F238E27FC236}">
                <a16:creationId xmlns:a16="http://schemas.microsoft.com/office/drawing/2014/main" id="{0989217F-FDD0-4698-A8F6-508D822933C7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9738167" y="4669341"/>
            <a:ext cx="341848" cy="315552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2A957C1B-637C-40ED-BDE7-7514077BF13C}"/>
              </a:ext>
            </a:extLst>
          </p:cNvPr>
          <p:cNvSpPr txBox="1"/>
          <p:nvPr/>
        </p:nvSpPr>
        <p:spPr>
          <a:xfrm>
            <a:off x="9910900" y="4555784"/>
            <a:ext cx="2467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00"/>
              <a:t>4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1C0200FA-F197-445B-AFC9-2CEDD3BFF6B6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7440198" y="4401245"/>
            <a:ext cx="399600" cy="518357"/>
          </a:xfrm>
          <a:prstGeom prst="rect">
            <a:avLst/>
          </a:prstGeom>
        </p:spPr>
      </p:pic>
      <p:pic>
        <p:nvPicPr>
          <p:cNvPr id="70" name="Grafik 15" descr="Erhobene Hand mit einfarbiger Füllung">
            <a:extLst>
              <a:ext uri="{FF2B5EF4-FFF2-40B4-BE49-F238E27FC236}">
                <a16:creationId xmlns:a16="http://schemas.microsoft.com/office/drawing/2014/main" id="{2DB9AB89-87F6-413A-B4D9-4D60E0E61EC0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7437637" y="4660888"/>
            <a:ext cx="341848" cy="315552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BF4BB71B-9FAF-44A0-B944-22D0F73449BC}"/>
              </a:ext>
            </a:extLst>
          </p:cNvPr>
          <p:cNvSpPr txBox="1"/>
          <p:nvPr/>
        </p:nvSpPr>
        <p:spPr>
          <a:xfrm>
            <a:off x="7593012" y="4545007"/>
            <a:ext cx="2467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00" dirty="0"/>
              <a:t>4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61E3901-4DFC-414D-8710-56A71107BBE9}"/>
              </a:ext>
            </a:extLst>
          </p:cNvPr>
          <p:cNvGrpSpPr/>
          <p:nvPr/>
        </p:nvGrpSpPr>
        <p:grpSpPr>
          <a:xfrm>
            <a:off x="2401050" y="4555784"/>
            <a:ext cx="412765" cy="429109"/>
            <a:chOff x="2401050" y="4555784"/>
            <a:chExt cx="412765" cy="429109"/>
          </a:xfrm>
        </p:grpSpPr>
        <p:pic>
          <p:nvPicPr>
            <p:cNvPr id="72" name="Graphic 71">
              <a:extLst>
                <a:ext uri="{FF2B5EF4-FFF2-40B4-BE49-F238E27FC236}">
                  <a16:creationId xmlns:a16="http://schemas.microsoft.com/office/drawing/2014/main" id="{44F910EF-06EC-45EE-BAE0-CEB05439C8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 t="30116"/>
            <a:stretch/>
          </p:blipFill>
          <p:spPr>
            <a:xfrm>
              <a:off x="2413500" y="4565619"/>
              <a:ext cx="400315" cy="362900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F99195E-409A-4513-83EF-B39C85D4E6EC}"/>
                </a:ext>
              </a:extLst>
            </p:cNvPr>
            <p:cNvSpPr txBox="1"/>
            <p:nvPr/>
          </p:nvSpPr>
          <p:spPr>
            <a:xfrm>
              <a:off x="2557707" y="4555784"/>
              <a:ext cx="24678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900" dirty="0"/>
                <a:t>4</a:t>
              </a:r>
            </a:p>
          </p:txBody>
        </p:sp>
        <p:pic>
          <p:nvPicPr>
            <p:cNvPr id="68" name="Grafik 15" descr="Erhobene Hand mit einfarbiger Füllung">
              <a:extLst>
                <a:ext uri="{FF2B5EF4-FFF2-40B4-BE49-F238E27FC236}">
                  <a16:creationId xmlns:a16="http://schemas.microsoft.com/office/drawing/2014/main" id="{EB83AD61-1B3E-40C1-9785-26B991BBA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2401050" y="4669341"/>
              <a:ext cx="341848" cy="315552"/>
            </a:xfrm>
            <a:prstGeom prst="rect">
              <a:avLst/>
            </a:prstGeom>
          </p:spPr>
        </p:pic>
      </p:grpSp>
      <p:pic>
        <p:nvPicPr>
          <p:cNvPr id="73" name="Graphic 72">
            <a:extLst>
              <a:ext uri="{FF2B5EF4-FFF2-40B4-BE49-F238E27FC236}">
                <a16:creationId xmlns:a16="http://schemas.microsoft.com/office/drawing/2014/main" id="{76B851A6-6340-4F68-A880-B10F9D249B01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2357063" y="3742286"/>
            <a:ext cx="448113" cy="272585"/>
          </a:xfrm>
          <a:prstGeom prst="rect">
            <a:avLst/>
          </a:prstGeom>
        </p:spPr>
      </p:pic>
      <p:sp>
        <p:nvSpPr>
          <p:cNvPr id="74" name="Content Placeholder 2">
            <a:extLst>
              <a:ext uri="{FF2B5EF4-FFF2-40B4-BE49-F238E27FC236}">
                <a16:creationId xmlns:a16="http://schemas.microsoft.com/office/drawing/2014/main" id="{6F1820EE-E806-4813-8264-FD9B3CFA6AF5}"/>
              </a:ext>
            </a:extLst>
          </p:cNvPr>
          <p:cNvSpPr txBox="1">
            <a:spLocks/>
          </p:cNvSpPr>
          <p:nvPr/>
        </p:nvSpPr>
        <p:spPr>
          <a:xfrm>
            <a:off x="1073475" y="1513476"/>
            <a:ext cx="10090156" cy="10041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Neue Haas Grotesk Tex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de-AT" sz="2000" b="1" dirty="0" err="1"/>
              <a:t>Provide</a:t>
            </a:r>
            <a:r>
              <a:rPr lang="de-AT" sz="2000" b="1" dirty="0"/>
              <a:t> the </a:t>
            </a:r>
            <a:r>
              <a:rPr lang="de-AT" sz="2000" b="1" dirty="0" err="1"/>
              <a:t>outgoing</a:t>
            </a:r>
            <a:r>
              <a:rPr lang="de-AT" sz="2000" b="1" dirty="0"/>
              <a:t> </a:t>
            </a:r>
            <a:r>
              <a:rPr lang="de-AT" sz="2000" b="1" dirty="0" err="1"/>
              <a:t>goods</a:t>
            </a:r>
            <a:r>
              <a:rPr lang="de-AT" sz="2000" b="1" dirty="0"/>
              <a:t> in the </a:t>
            </a:r>
            <a:r>
              <a:rPr lang="de-AT" sz="2000" b="1" dirty="0" err="1"/>
              <a:t>empty</a:t>
            </a:r>
            <a:r>
              <a:rPr lang="de-AT" sz="2000" b="1" dirty="0"/>
              <a:t> </a:t>
            </a:r>
            <a:r>
              <a:rPr lang="de-AT" sz="2000" b="1" dirty="0" err="1"/>
              <a:t>transport</a:t>
            </a:r>
            <a:r>
              <a:rPr lang="de-AT" sz="2000" b="1" dirty="0"/>
              <a:t> box and </a:t>
            </a:r>
            <a:r>
              <a:rPr lang="de-AT" sz="2000" b="1" dirty="0" err="1"/>
              <a:t>deliver</a:t>
            </a:r>
            <a:endParaRPr lang="de-AT" sz="20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de-AT" sz="2000" b="1" dirty="0"/>
              <a:t>Also </a:t>
            </a:r>
            <a:r>
              <a:rPr lang="de-AT" sz="2000" b="1" dirty="0" err="1"/>
              <a:t>erase</a:t>
            </a:r>
            <a:r>
              <a:rPr lang="de-AT" sz="2000" b="1" dirty="0"/>
              <a:t> and </a:t>
            </a:r>
            <a:r>
              <a:rPr lang="de-AT" sz="2000" b="1" dirty="0" err="1"/>
              <a:t>return</a:t>
            </a:r>
            <a:r>
              <a:rPr lang="de-AT" sz="2000" b="1" dirty="0"/>
              <a:t> the </a:t>
            </a:r>
            <a:r>
              <a:rPr lang="de-AT" sz="2000" b="1" dirty="0" err="1"/>
              <a:t>drawn</a:t>
            </a:r>
            <a:r>
              <a:rPr lang="de-AT" sz="2000" b="1" dirty="0"/>
              <a:t> </a:t>
            </a:r>
            <a:r>
              <a:rPr lang="de-AT" sz="2000" b="1" dirty="0" err="1"/>
              <a:t>order</a:t>
            </a:r>
            <a:r>
              <a:rPr lang="de-AT" sz="2000" b="1" dirty="0"/>
              <a:t> </a:t>
            </a:r>
            <a:r>
              <a:rPr lang="de-AT" sz="2000" b="1" dirty="0" err="1"/>
              <a:t>card</a:t>
            </a:r>
            <a:endParaRPr lang="de-AT" sz="2000" b="1" dirty="0"/>
          </a:p>
          <a:p>
            <a:pPr marL="0" indent="0">
              <a:buFont typeface="Neue Haas Grotesk Text Pro" panose="020B0504020202020204" pitchFamily="34" charset="0"/>
              <a:buNone/>
            </a:pPr>
            <a:endParaRPr lang="de-AT" sz="2400" dirty="0"/>
          </a:p>
        </p:txBody>
      </p:sp>
      <p:grpSp>
        <p:nvGrpSpPr>
          <p:cNvPr id="79" name="Gruppieren 3">
            <a:extLst>
              <a:ext uri="{FF2B5EF4-FFF2-40B4-BE49-F238E27FC236}">
                <a16:creationId xmlns:a16="http://schemas.microsoft.com/office/drawing/2014/main" id="{BD077BC1-C064-4AF5-81A3-D366413ED6BB}"/>
              </a:ext>
            </a:extLst>
          </p:cNvPr>
          <p:cNvGrpSpPr/>
          <p:nvPr/>
        </p:nvGrpSpPr>
        <p:grpSpPr>
          <a:xfrm>
            <a:off x="1593272" y="5260742"/>
            <a:ext cx="468000" cy="432000"/>
            <a:chOff x="3271146" y="5960088"/>
            <a:chExt cx="540000" cy="540000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EAE272B2-0A51-4EFB-88E5-FABE0BB8CC46}"/>
                </a:ext>
              </a:extLst>
            </p:cNvPr>
            <p:cNvGrpSpPr/>
            <p:nvPr/>
          </p:nvGrpSpPr>
          <p:grpSpPr>
            <a:xfrm>
              <a:off x="3362666" y="5977561"/>
              <a:ext cx="399822" cy="396671"/>
              <a:chOff x="4076699" y="6086619"/>
              <a:chExt cx="399822" cy="396671"/>
            </a:xfrm>
          </p:grpSpPr>
          <p:pic>
            <p:nvPicPr>
              <p:cNvPr id="82" name="Picture 81">
                <a:extLst>
                  <a:ext uri="{FF2B5EF4-FFF2-40B4-BE49-F238E27FC236}">
                    <a16:creationId xmlns:a16="http://schemas.microsoft.com/office/drawing/2014/main" id="{7F523DBC-7DEB-41F9-B911-A9DB2DC00C3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548" t="29234" r="43403" b="42871"/>
              <a:stretch/>
            </p:blipFill>
            <p:spPr>
              <a:xfrm>
                <a:off x="4076699" y="6288665"/>
                <a:ext cx="193511" cy="194625"/>
              </a:xfrm>
              <a:prstGeom prst="rect">
                <a:avLst/>
              </a:prstGeom>
            </p:spPr>
          </p:pic>
          <p:pic>
            <p:nvPicPr>
              <p:cNvPr id="83" name="Picture 82">
                <a:extLst>
                  <a:ext uri="{FF2B5EF4-FFF2-40B4-BE49-F238E27FC236}">
                    <a16:creationId xmlns:a16="http://schemas.microsoft.com/office/drawing/2014/main" id="{D2227C7D-A7F1-4F79-8A63-A183ABFEEFF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548" t="29234" r="43403" b="42871"/>
              <a:stretch/>
            </p:blipFill>
            <p:spPr>
              <a:xfrm>
                <a:off x="4076699" y="6086619"/>
                <a:ext cx="193511" cy="194625"/>
              </a:xfrm>
              <a:prstGeom prst="rect">
                <a:avLst/>
              </a:prstGeom>
            </p:spPr>
          </p:pic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id="{B4E0D8EE-4A11-4238-ADCC-DFAF9633F5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548" t="29234" r="43403" b="42871"/>
              <a:stretch/>
            </p:blipFill>
            <p:spPr>
              <a:xfrm>
                <a:off x="4283010" y="6086619"/>
                <a:ext cx="193511" cy="194625"/>
              </a:xfrm>
              <a:prstGeom prst="rect">
                <a:avLst/>
              </a:prstGeom>
            </p:spPr>
          </p:pic>
          <p:pic>
            <p:nvPicPr>
              <p:cNvPr id="85" name="Picture 84">
                <a:extLst>
                  <a:ext uri="{FF2B5EF4-FFF2-40B4-BE49-F238E27FC236}">
                    <a16:creationId xmlns:a16="http://schemas.microsoft.com/office/drawing/2014/main" id="{E2701E90-BCA4-4BE7-88DC-99055AED32E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548" t="29234" r="43403" b="42871"/>
              <a:stretch/>
            </p:blipFill>
            <p:spPr>
              <a:xfrm>
                <a:off x="4280792" y="6288664"/>
                <a:ext cx="193511" cy="194625"/>
              </a:xfrm>
              <a:prstGeom prst="rect">
                <a:avLst/>
              </a:prstGeom>
            </p:spPr>
          </p:pic>
        </p:grpSp>
        <p:pic>
          <p:nvPicPr>
            <p:cNvPr id="81" name="Grafik 16" descr="Hand mit einfarbiger Füllung">
              <a:extLst>
                <a:ext uri="{FF2B5EF4-FFF2-40B4-BE49-F238E27FC236}">
                  <a16:creationId xmlns:a16="http://schemas.microsoft.com/office/drawing/2014/main" id="{77B12F6B-9621-42D3-9636-58E6B7DEE3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3271146" y="5960088"/>
              <a:ext cx="540000" cy="540000"/>
            </a:xfrm>
            <a:prstGeom prst="rect">
              <a:avLst/>
            </a:prstGeom>
          </p:spPr>
        </p:pic>
      </p:grpSp>
      <p:grpSp>
        <p:nvGrpSpPr>
          <p:cNvPr id="86" name="Gruppieren 3">
            <a:extLst>
              <a:ext uri="{FF2B5EF4-FFF2-40B4-BE49-F238E27FC236}">
                <a16:creationId xmlns:a16="http://schemas.microsoft.com/office/drawing/2014/main" id="{5EFC3404-F392-4B46-B8D7-CD29ED57B333}"/>
              </a:ext>
            </a:extLst>
          </p:cNvPr>
          <p:cNvGrpSpPr/>
          <p:nvPr/>
        </p:nvGrpSpPr>
        <p:grpSpPr>
          <a:xfrm>
            <a:off x="4360959" y="5248874"/>
            <a:ext cx="468000" cy="432000"/>
            <a:chOff x="3271146" y="5960088"/>
            <a:chExt cx="540000" cy="540000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8B036A9B-B5CE-4463-838D-F66691C424BF}"/>
                </a:ext>
              </a:extLst>
            </p:cNvPr>
            <p:cNvGrpSpPr/>
            <p:nvPr/>
          </p:nvGrpSpPr>
          <p:grpSpPr>
            <a:xfrm>
              <a:off x="3362666" y="5977560"/>
              <a:ext cx="399822" cy="396671"/>
              <a:chOff x="4076699" y="6086619"/>
              <a:chExt cx="399822" cy="396671"/>
            </a:xfrm>
          </p:grpSpPr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E074B080-448E-42F3-88A5-2A77DCFB0BC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548" t="29234" r="43403" b="42871"/>
              <a:stretch/>
            </p:blipFill>
            <p:spPr>
              <a:xfrm>
                <a:off x="4076699" y="6288665"/>
                <a:ext cx="193511" cy="194625"/>
              </a:xfrm>
              <a:prstGeom prst="rect">
                <a:avLst/>
              </a:prstGeom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CA3A8309-14EB-441C-8FC2-DC79DC65B38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548" t="29234" r="43403" b="42871"/>
              <a:stretch/>
            </p:blipFill>
            <p:spPr>
              <a:xfrm>
                <a:off x="4076699" y="6086619"/>
                <a:ext cx="193511" cy="194625"/>
              </a:xfrm>
              <a:prstGeom prst="rect">
                <a:avLst/>
              </a:prstGeom>
            </p:spPr>
          </p:pic>
          <p:pic>
            <p:nvPicPr>
              <p:cNvPr id="91" name="Picture 90">
                <a:extLst>
                  <a:ext uri="{FF2B5EF4-FFF2-40B4-BE49-F238E27FC236}">
                    <a16:creationId xmlns:a16="http://schemas.microsoft.com/office/drawing/2014/main" id="{2D521D34-8EAD-480A-87F3-EF8431E79F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548" t="29234" r="43403" b="42871"/>
              <a:stretch/>
            </p:blipFill>
            <p:spPr>
              <a:xfrm>
                <a:off x="4283010" y="6086619"/>
                <a:ext cx="193511" cy="194625"/>
              </a:xfrm>
              <a:prstGeom prst="rect">
                <a:avLst/>
              </a:prstGeom>
            </p:spPr>
          </p:pic>
          <p:pic>
            <p:nvPicPr>
              <p:cNvPr id="92" name="Picture 91">
                <a:extLst>
                  <a:ext uri="{FF2B5EF4-FFF2-40B4-BE49-F238E27FC236}">
                    <a16:creationId xmlns:a16="http://schemas.microsoft.com/office/drawing/2014/main" id="{FB8B61E0-1BD7-4648-B1FE-559EC39442C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548" t="29234" r="43403" b="42871"/>
              <a:stretch/>
            </p:blipFill>
            <p:spPr>
              <a:xfrm>
                <a:off x="4280792" y="6288664"/>
                <a:ext cx="193511" cy="194625"/>
              </a:xfrm>
              <a:prstGeom prst="rect">
                <a:avLst/>
              </a:prstGeom>
            </p:spPr>
          </p:pic>
        </p:grpSp>
        <p:pic>
          <p:nvPicPr>
            <p:cNvPr id="88" name="Grafik 16" descr="Hand mit einfarbiger Füllung">
              <a:extLst>
                <a:ext uri="{FF2B5EF4-FFF2-40B4-BE49-F238E27FC236}">
                  <a16:creationId xmlns:a16="http://schemas.microsoft.com/office/drawing/2014/main" id="{11697E7C-84AD-4713-BAD1-AFCBC9576C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p:blipFill>
          <p:spPr>
            <a:xfrm>
              <a:off x="3271146" y="5960088"/>
              <a:ext cx="540000" cy="540000"/>
            </a:xfrm>
            <a:prstGeom prst="rect">
              <a:avLst/>
            </a:prstGeom>
          </p:spPr>
        </p:pic>
      </p:grpSp>
      <p:grpSp>
        <p:nvGrpSpPr>
          <p:cNvPr id="93" name="Gruppieren 3">
            <a:extLst>
              <a:ext uri="{FF2B5EF4-FFF2-40B4-BE49-F238E27FC236}">
                <a16:creationId xmlns:a16="http://schemas.microsoft.com/office/drawing/2014/main" id="{C7F59067-BECC-4995-B41E-C0129AE5708A}"/>
              </a:ext>
            </a:extLst>
          </p:cNvPr>
          <p:cNvGrpSpPr/>
          <p:nvPr/>
        </p:nvGrpSpPr>
        <p:grpSpPr>
          <a:xfrm>
            <a:off x="7050872" y="5248874"/>
            <a:ext cx="468000" cy="432000"/>
            <a:chOff x="3271146" y="5960088"/>
            <a:chExt cx="540000" cy="540000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9D03EC28-D5B2-48EC-AF59-FF9A914D986A}"/>
                </a:ext>
              </a:extLst>
            </p:cNvPr>
            <p:cNvGrpSpPr/>
            <p:nvPr/>
          </p:nvGrpSpPr>
          <p:grpSpPr>
            <a:xfrm>
              <a:off x="3362666" y="5977560"/>
              <a:ext cx="399822" cy="396671"/>
              <a:chOff x="4076699" y="6086619"/>
              <a:chExt cx="399822" cy="396671"/>
            </a:xfrm>
          </p:grpSpPr>
          <p:pic>
            <p:nvPicPr>
              <p:cNvPr id="96" name="Picture 95">
                <a:extLst>
                  <a:ext uri="{FF2B5EF4-FFF2-40B4-BE49-F238E27FC236}">
                    <a16:creationId xmlns:a16="http://schemas.microsoft.com/office/drawing/2014/main" id="{52EC419A-8456-4E27-93C2-25BF1D5C8E3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548" t="29234" r="43403" b="42871"/>
              <a:stretch/>
            </p:blipFill>
            <p:spPr>
              <a:xfrm>
                <a:off x="4076699" y="6288665"/>
                <a:ext cx="193511" cy="194625"/>
              </a:xfrm>
              <a:prstGeom prst="rect">
                <a:avLst/>
              </a:prstGeom>
            </p:spPr>
          </p:pic>
          <p:pic>
            <p:nvPicPr>
              <p:cNvPr id="97" name="Picture 96">
                <a:extLst>
                  <a:ext uri="{FF2B5EF4-FFF2-40B4-BE49-F238E27FC236}">
                    <a16:creationId xmlns:a16="http://schemas.microsoft.com/office/drawing/2014/main" id="{A75D0283-1A1F-4F9A-A19E-3A73C260099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548" t="29234" r="43403" b="42871"/>
              <a:stretch/>
            </p:blipFill>
            <p:spPr>
              <a:xfrm>
                <a:off x="4076699" y="6086619"/>
                <a:ext cx="193511" cy="194625"/>
              </a:xfrm>
              <a:prstGeom prst="rect">
                <a:avLst/>
              </a:prstGeom>
            </p:spPr>
          </p:pic>
          <p:pic>
            <p:nvPicPr>
              <p:cNvPr id="98" name="Picture 97">
                <a:extLst>
                  <a:ext uri="{FF2B5EF4-FFF2-40B4-BE49-F238E27FC236}">
                    <a16:creationId xmlns:a16="http://schemas.microsoft.com/office/drawing/2014/main" id="{AE845BB3-01BD-4290-A11B-72BEC4D57F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548" t="29234" r="43403" b="42871"/>
              <a:stretch/>
            </p:blipFill>
            <p:spPr>
              <a:xfrm>
                <a:off x="4283010" y="6086619"/>
                <a:ext cx="193511" cy="194625"/>
              </a:xfrm>
              <a:prstGeom prst="rect">
                <a:avLst/>
              </a:prstGeom>
            </p:spPr>
          </p:pic>
          <p:pic>
            <p:nvPicPr>
              <p:cNvPr id="99" name="Picture 98">
                <a:extLst>
                  <a:ext uri="{FF2B5EF4-FFF2-40B4-BE49-F238E27FC236}">
                    <a16:creationId xmlns:a16="http://schemas.microsoft.com/office/drawing/2014/main" id="{53773123-5318-46C4-8F88-4CF65C3738D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548" t="29234" r="43403" b="42871"/>
              <a:stretch/>
            </p:blipFill>
            <p:spPr>
              <a:xfrm>
                <a:off x="4280792" y="6288664"/>
                <a:ext cx="193511" cy="194625"/>
              </a:xfrm>
              <a:prstGeom prst="rect">
                <a:avLst/>
              </a:prstGeom>
            </p:spPr>
          </p:pic>
        </p:grpSp>
        <p:pic>
          <p:nvPicPr>
            <p:cNvPr id="95" name="Grafik 16" descr="Hand mit einfarbiger Füllung">
              <a:extLst>
                <a:ext uri="{FF2B5EF4-FFF2-40B4-BE49-F238E27FC236}">
                  <a16:creationId xmlns:a16="http://schemas.microsoft.com/office/drawing/2014/main" id="{553DD4EB-E6DC-4F0E-884D-9CC1030C76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p:blipFill>
          <p:spPr>
            <a:xfrm>
              <a:off x="3271146" y="5960088"/>
              <a:ext cx="540000" cy="540000"/>
            </a:xfrm>
            <a:prstGeom prst="rect">
              <a:avLst/>
            </a:prstGeom>
          </p:spPr>
        </p:pic>
      </p:grpSp>
      <p:grpSp>
        <p:nvGrpSpPr>
          <p:cNvPr id="100" name="Gruppieren 3">
            <a:extLst>
              <a:ext uri="{FF2B5EF4-FFF2-40B4-BE49-F238E27FC236}">
                <a16:creationId xmlns:a16="http://schemas.microsoft.com/office/drawing/2014/main" id="{17AF6507-C2BE-4431-9EB3-10146ACDBA56}"/>
              </a:ext>
            </a:extLst>
          </p:cNvPr>
          <p:cNvGrpSpPr/>
          <p:nvPr/>
        </p:nvGrpSpPr>
        <p:grpSpPr>
          <a:xfrm>
            <a:off x="9901965" y="5248874"/>
            <a:ext cx="468000" cy="432000"/>
            <a:chOff x="3271146" y="5960088"/>
            <a:chExt cx="540000" cy="540000"/>
          </a:xfrm>
        </p:grpSpPr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E2258478-DA97-49A6-B1DA-811D917E611C}"/>
                </a:ext>
              </a:extLst>
            </p:cNvPr>
            <p:cNvGrpSpPr/>
            <p:nvPr/>
          </p:nvGrpSpPr>
          <p:grpSpPr>
            <a:xfrm>
              <a:off x="3362666" y="5977560"/>
              <a:ext cx="399822" cy="396671"/>
              <a:chOff x="4076699" y="6086619"/>
              <a:chExt cx="399822" cy="396671"/>
            </a:xfrm>
          </p:grpSpPr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40FFFE2F-D748-4694-AB35-27E33F4D4F9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548" t="29234" r="43403" b="42871"/>
              <a:stretch/>
            </p:blipFill>
            <p:spPr>
              <a:xfrm>
                <a:off x="4076699" y="6288665"/>
                <a:ext cx="193511" cy="194625"/>
              </a:xfrm>
              <a:prstGeom prst="rect">
                <a:avLst/>
              </a:prstGeom>
            </p:spPr>
          </p:pic>
          <p:pic>
            <p:nvPicPr>
              <p:cNvPr id="104" name="Picture 103">
                <a:extLst>
                  <a:ext uri="{FF2B5EF4-FFF2-40B4-BE49-F238E27FC236}">
                    <a16:creationId xmlns:a16="http://schemas.microsoft.com/office/drawing/2014/main" id="{D2777840-4768-4F43-BDB0-ECA782160CE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548" t="29234" r="43403" b="42871"/>
              <a:stretch/>
            </p:blipFill>
            <p:spPr>
              <a:xfrm>
                <a:off x="4076699" y="6086619"/>
                <a:ext cx="193511" cy="194625"/>
              </a:xfrm>
              <a:prstGeom prst="rect">
                <a:avLst/>
              </a:prstGeom>
            </p:spPr>
          </p:pic>
          <p:pic>
            <p:nvPicPr>
              <p:cNvPr id="105" name="Picture 104">
                <a:extLst>
                  <a:ext uri="{FF2B5EF4-FFF2-40B4-BE49-F238E27FC236}">
                    <a16:creationId xmlns:a16="http://schemas.microsoft.com/office/drawing/2014/main" id="{5154ED30-D544-4BE4-8E92-2AF8A986481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548" t="29234" r="43403" b="42871"/>
              <a:stretch/>
            </p:blipFill>
            <p:spPr>
              <a:xfrm>
                <a:off x="4283010" y="6086619"/>
                <a:ext cx="193511" cy="194625"/>
              </a:xfrm>
              <a:prstGeom prst="rect">
                <a:avLst/>
              </a:prstGeom>
            </p:spPr>
          </p:pic>
          <p:pic>
            <p:nvPicPr>
              <p:cNvPr id="106" name="Picture 105">
                <a:extLst>
                  <a:ext uri="{FF2B5EF4-FFF2-40B4-BE49-F238E27FC236}">
                    <a16:creationId xmlns:a16="http://schemas.microsoft.com/office/drawing/2014/main" id="{55C9E91F-E56C-4246-AB76-D70D3289639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548" t="29234" r="43403" b="42871"/>
              <a:stretch/>
            </p:blipFill>
            <p:spPr>
              <a:xfrm>
                <a:off x="4280792" y="6288664"/>
                <a:ext cx="193511" cy="194625"/>
              </a:xfrm>
              <a:prstGeom prst="rect">
                <a:avLst/>
              </a:prstGeom>
            </p:spPr>
          </p:pic>
        </p:grpSp>
        <p:pic>
          <p:nvPicPr>
            <p:cNvPr id="102" name="Grafik 16" descr="Hand mit einfarbiger Füllung">
              <a:extLst>
                <a:ext uri="{FF2B5EF4-FFF2-40B4-BE49-F238E27FC236}">
                  <a16:creationId xmlns:a16="http://schemas.microsoft.com/office/drawing/2014/main" id="{6BA591BF-76B5-43FD-8222-DA8633EF3A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p:blipFill>
          <p:spPr>
            <a:xfrm>
              <a:off x="3271146" y="5960088"/>
              <a:ext cx="540000" cy="540000"/>
            </a:xfrm>
            <a:prstGeom prst="rect">
              <a:avLst/>
            </a:prstGeom>
          </p:spPr>
        </p:pic>
      </p:grpSp>
      <p:pic>
        <p:nvPicPr>
          <p:cNvPr id="4" name="Picture 4">
            <a:extLst>
              <a:ext uri="{FF2B5EF4-FFF2-40B4-BE49-F238E27FC236}">
                <a16:creationId xmlns:a16="http://schemas.microsoft.com/office/drawing/2014/main" id="{BADA013E-7076-ADC9-0675-8BC01A280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796" y="1460571"/>
            <a:ext cx="889959" cy="71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58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0.00185 L -0.00195 -0.207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0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-0.11992 0.0527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3" y="263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-0.11276 0.0527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38" y="263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85185E-6 L -0.1224 0.0534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24" y="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3.7037E-6 L 0.01901 -0.05949 " pathEditMode="relative" rAng="0" ptsTypes="AA">
                                      <p:cBhvr>
                                        <p:cTn id="15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-298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01823 -0.06111 " pathEditMode="relative" rAng="0" ptsTypes="AA">
                                      <p:cBhvr>
                                        <p:cTn id="17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-305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6 L 0.01875 -0.06064 " pathEditMode="relative" rAng="0" ptsTypes="AA">
                                      <p:cBhvr>
                                        <p:cTn id="19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-30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50"/>
                            </p:stCondLst>
                            <p:childTnLst>
                              <p:par>
                                <p:cTn id="3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-0.06549 -0.1444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" y="-722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01 -0.05949 L -0.16966 -0.0615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40" y="-11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-0.18868 -0.0002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40" y="-4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-0.22252 -0.0016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81" y="-4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23 -0.06112 L -0.20417 -0.0622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59" y="2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06064 L -0.17057 -0.0622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27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59259E-6 L -0.19037 -0.0023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79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6" grpId="0"/>
      <p:bldP spid="61" grpId="0"/>
    </p:bldLst>
  </p:timing>
</p:sld>
</file>

<file path=ppt/theme/theme1.xml><?xml version="1.0" encoding="utf-8"?>
<a:theme xmlns:a="http://schemas.openxmlformats.org/drawingml/2006/main" name="BjornVTI">
  <a:themeElements>
    <a:clrScheme name="AnalogousFromRegularSeedRightStep">
      <a:dk1>
        <a:srgbClr val="000000"/>
      </a:dk1>
      <a:lt1>
        <a:srgbClr val="FFFFFF"/>
      </a:lt1>
      <a:dk2>
        <a:srgbClr val="2F2441"/>
      </a:dk2>
      <a:lt2>
        <a:srgbClr val="E2E8E6"/>
      </a:lt2>
      <a:accent1>
        <a:srgbClr val="C34D7A"/>
      </a:accent1>
      <a:accent2>
        <a:srgbClr val="B13F3B"/>
      </a:accent2>
      <a:accent3>
        <a:srgbClr val="C3824D"/>
      </a:accent3>
      <a:accent4>
        <a:srgbClr val="B1A23B"/>
      </a:accent4>
      <a:accent5>
        <a:srgbClr val="90AE44"/>
      </a:accent5>
      <a:accent6>
        <a:srgbClr val="5EB13B"/>
      </a:accent6>
      <a:hlink>
        <a:srgbClr val="31946E"/>
      </a:hlink>
      <a:folHlink>
        <a:srgbClr val="7F7F7F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jornVTI" id="{D01443FD-65CF-4AEF-9B9D-4466C96F9785}" vid="{36EF4262-385E-40E6-B073-FB18FD98BF4C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1085</Words>
  <Application>Microsoft Office PowerPoint</Application>
  <PresentationFormat>Widescreen</PresentationFormat>
  <Paragraphs>386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Aptos</vt:lpstr>
      <vt:lpstr>Arial</vt:lpstr>
      <vt:lpstr>Calibri</vt:lpstr>
      <vt:lpstr>Neue Haas Grotesk Text Pro</vt:lpstr>
      <vt:lpstr>Wingdings</vt:lpstr>
      <vt:lpstr>BjornVTI</vt:lpstr>
      <vt:lpstr>Beer Distribution Game (Management Simulation)</vt:lpstr>
      <vt:lpstr>PowerPoint Presentation</vt:lpstr>
      <vt:lpstr>Four stages (stakeholders) in the supply chain </vt:lpstr>
      <vt:lpstr>Rules</vt:lpstr>
      <vt:lpstr>PowerPoint Presentation</vt:lpstr>
      <vt:lpstr>Steps in each day (= round)</vt:lpstr>
      <vt:lpstr>Morning: Logistics  </vt:lpstr>
      <vt:lpstr>Afternoon: Warehousing  </vt:lpstr>
      <vt:lpstr>Afternoon: Warehousing  </vt:lpstr>
      <vt:lpstr>Evening: Administration  </vt:lpstr>
      <vt:lpstr>Evening: Administration  </vt:lpstr>
      <vt:lpstr>Evening: Administration  </vt:lpstr>
      <vt:lpstr>Reporting &amp; financial controll (ongoing task)  </vt:lpstr>
      <vt:lpstr>Reporting &amp; financial controll (ongoing task)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Beer Game</dc:title>
  <dc:creator>NAGEL Lukas</dc:creator>
  <cp:lastModifiedBy>NAGEL Lukas</cp:lastModifiedBy>
  <cp:revision>19</cp:revision>
  <cp:lastPrinted>2024-05-28T11:24:59Z</cp:lastPrinted>
  <dcterms:created xsi:type="dcterms:W3CDTF">2024-02-23T11:54:26Z</dcterms:created>
  <dcterms:modified xsi:type="dcterms:W3CDTF">2025-07-31T11:22:07Z</dcterms:modified>
</cp:coreProperties>
</file>