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7"/>
  </p:notesMasterIdLst>
  <p:sldIdLst>
    <p:sldId id="310" r:id="rId2"/>
    <p:sldId id="259" r:id="rId3"/>
    <p:sldId id="268" r:id="rId4"/>
    <p:sldId id="257" r:id="rId5"/>
    <p:sldId id="261" r:id="rId6"/>
    <p:sldId id="258" r:id="rId7"/>
    <p:sldId id="270" r:id="rId8"/>
    <p:sldId id="263" r:id="rId9"/>
    <p:sldId id="274" r:id="rId10"/>
    <p:sldId id="315" r:id="rId11"/>
    <p:sldId id="267" r:id="rId12"/>
    <p:sldId id="265" r:id="rId13"/>
    <p:sldId id="266" r:id="rId14"/>
    <p:sldId id="272" r:id="rId15"/>
    <p:sldId id="31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4" autoAdjust="0"/>
    <p:restoredTop sz="94660"/>
  </p:normalViewPr>
  <p:slideViewPr>
    <p:cSldViewPr snapToGrid="0">
      <p:cViewPr varScale="1">
        <p:scale>
          <a:sx n="77" d="100"/>
          <a:sy n="77" d="100"/>
        </p:scale>
        <p:origin x="72" y="1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GEL Lukas" userId="d20a6c6c-3f16-4443-baa4-9abca4ee84dc" providerId="ADAL" clId="{1CD77EE7-F472-4044-B6C4-56E8D178CDB0}"/>
    <pc:docChg chg="undo redo custSel addSld delSld modSld">
      <pc:chgData name="NAGEL Lukas" userId="d20a6c6c-3f16-4443-baa4-9abca4ee84dc" providerId="ADAL" clId="{1CD77EE7-F472-4044-B6C4-56E8D178CDB0}" dt="2025-07-22T08:04:18.570" v="1422" actId="27636"/>
      <pc:docMkLst>
        <pc:docMk/>
      </pc:docMkLst>
      <pc:sldChg chg="modSp del mod">
        <pc:chgData name="NAGEL Lukas" userId="d20a6c6c-3f16-4443-baa4-9abca4ee84dc" providerId="ADAL" clId="{1CD77EE7-F472-4044-B6C4-56E8D178CDB0}" dt="2025-07-21T13:33:41.085" v="8" actId="47"/>
        <pc:sldMkLst>
          <pc:docMk/>
          <pc:sldMk cId="23706553" sldId="256"/>
        </pc:sldMkLst>
        <pc:spChg chg="mod">
          <ac:chgData name="NAGEL Lukas" userId="d20a6c6c-3f16-4443-baa4-9abca4ee84dc" providerId="ADAL" clId="{1CD77EE7-F472-4044-B6C4-56E8D178CDB0}" dt="2025-07-21T13:18:03.676" v="7" actId="108"/>
          <ac:spMkLst>
            <pc:docMk/>
            <pc:sldMk cId="23706553" sldId="256"/>
            <ac:spMk id="2" creationId="{4E91D9AC-DE43-076C-611F-86CF2B8EFF4F}"/>
          </ac:spMkLst>
        </pc:spChg>
      </pc:sldChg>
      <pc:sldChg chg="addSp modSp mod">
        <pc:chgData name="NAGEL Lukas" userId="d20a6c6c-3f16-4443-baa4-9abca4ee84dc" providerId="ADAL" clId="{1CD77EE7-F472-4044-B6C4-56E8D178CDB0}" dt="2025-07-21T13:52:26.358" v="865" actId="14100"/>
        <pc:sldMkLst>
          <pc:docMk/>
          <pc:sldMk cId="3026846094" sldId="257"/>
        </pc:sldMkLst>
        <pc:spChg chg="mod">
          <ac:chgData name="NAGEL Lukas" userId="d20a6c6c-3f16-4443-baa4-9abca4ee84dc" providerId="ADAL" clId="{1CD77EE7-F472-4044-B6C4-56E8D178CDB0}" dt="2025-07-21T13:52:26.358" v="865" actId="14100"/>
          <ac:spMkLst>
            <pc:docMk/>
            <pc:sldMk cId="3026846094" sldId="257"/>
            <ac:spMk id="3" creationId="{9D1F6436-68E6-EE64-5EA5-7452D76CD314}"/>
          </ac:spMkLst>
        </pc:spChg>
        <pc:picChg chg="mod">
          <ac:chgData name="NAGEL Lukas" userId="d20a6c6c-3f16-4443-baa4-9abca4ee84dc" providerId="ADAL" clId="{1CD77EE7-F472-4044-B6C4-56E8D178CDB0}" dt="2025-07-21T13:47:06.959" v="826" actId="1076"/>
          <ac:picMkLst>
            <pc:docMk/>
            <pc:sldMk cId="3026846094" sldId="257"/>
            <ac:picMk id="14" creationId="{681C4A15-E951-F594-FC7B-ECB7285F9F7B}"/>
          </ac:picMkLst>
        </pc:picChg>
        <pc:picChg chg="mod">
          <ac:chgData name="NAGEL Lukas" userId="d20a6c6c-3f16-4443-baa4-9abca4ee84dc" providerId="ADAL" clId="{1CD77EE7-F472-4044-B6C4-56E8D178CDB0}" dt="2025-07-21T13:47:06.959" v="826" actId="1076"/>
          <ac:picMkLst>
            <pc:docMk/>
            <pc:sldMk cId="3026846094" sldId="257"/>
            <ac:picMk id="16" creationId="{C5172C45-7F01-924A-434B-F4071EE91C53}"/>
          </ac:picMkLst>
        </pc:picChg>
        <pc:picChg chg="add mod">
          <ac:chgData name="NAGEL Lukas" userId="d20a6c6c-3f16-4443-baa4-9abca4ee84dc" providerId="ADAL" clId="{1CD77EE7-F472-4044-B6C4-56E8D178CDB0}" dt="2025-07-21T13:34:27.729" v="18" actId="167"/>
          <ac:picMkLst>
            <pc:docMk/>
            <pc:sldMk cId="3026846094" sldId="257"/>
            <ac:picMk id="17" creationId="{762686E0-0859-4DFF-AD39-1287F3DAD99B}"/>
          </ac:picMkLst>
        </pc:picChg>
        <pc:picChg chg="mod">
          <ac:chgData name="NAGEL Lukas" userId="d20a6c6c-3f16-4443-baa4-9abca4ee84dc" providerId="ADAL" clId="{1CD77EE7-F472-4044-B6C4-56E8D178CDB0}" dt="2025-07-21T13:47:06.959" v="826" actId="1076"/>
          <ac:picMkLst>
            <pc:docMk/>
            <pc:sldMk cId="3026846094" sldId="257"/>
            <ac:picMk id="18" creationId="{3CDFBFD2-B3DC-2F56-A73F-F7E32FFA4559}"/>
          </ac:picMkLst>
        </pc:picChg>
        <pc:picChg chg="add mod">
          <ac:chgData name="NAGEL Lukas" userId="d20a6c6c-3f16-4443-baa4-9abca4ee84dc" providerId="ADAL" clId="{1CD77EE7-F472-4044-B6C4-56E8D178CDB0}" dt="2025-07-21T13:34:15.480" v="16"/>
          <ac:picMkLst>
            <pc:docMk/>
            <pc:sldMk cId="3026846094" sldId="257"/>
            <ac:picMk id="19" creationId="{621617DC-D26B-499E-8F65-EF2729170048}"/>
          </ac:picMkLst>
        </pc:picChg>
        <pc:picChg chg="mod">
          <ac:chgData name="NAGEL Lukas" userId="d20a6c6c-3f16-4443-baa4-9abca4ee84dc" providerId="ADAL" clId="{1CD77EE7-F472-4044-B6C4-56E8D178CDB0}" dt="2025-07-21T13:47:06.959" v="826" actId="1076"/>
          <ac:picMkLst>
            <pc:docMk/>
            <pc:sldMk cId="3026846094" sldId="257"/>
            <ac:picMk id="20" creationId="{3C51E419-2108-1FE7-83B5-36D2FF0D295C}"/>
          </ac:picMkLst>
        </pc:picChg>
      </pc:sldChg>
      <pc:sldChg chg="addSp delSp modSp mod">
        <pc:chgData name="NAGEL Lukas" userId="d20a6c6c-3f16-4443-baa4-9abca4ee84dc" providerId="ADAL" clId="{1CD77EE7-F472-4044-B6C4-56E8D178CDB0}" dt="2025-07-21T14:33:27.672" v="1325" actId="1076"/>
        <pc:sldMkLst>
          <pc:docMk/>
          <pc:sldMk cId="3597468675" sldId="258"/>
        </pc:sldMkLst>
        <pc:spChg chg="mod">
          <ac:chgData name="NAGEL Lukas" userId="d20a6c6c-3f16-4443-baa4-9abca4ee84dc" providerId="ADAL" clId="{1CD77EE7-F472-4044-B6C4-56E8D178CDB0}" dt="2025-07-21T14:09:36.364" v="1085" actId="20577"/>
          <ac:spMkLst>
            <pc:docMk/>
            <pc:sldMk cId="3597468675" sldId="258"/>
            <ac:spMk id="13" creationId="{840D0D5A-3807-4DA1-7D00-2508611CC154}"/>
          </ac:spMkLst>
        </pc:spChg>
        <pc:spChg chg="mod">
          <ac:chgData name="NAGEL Lukas" userId="d20a6c6c-3f16-4443-baa4-9abca4ee84dc" providerId="ADAL" clId="{1CD77EE7-F472-4044-B6C4-56E8D178CDB0}" dt="2025-07-21T14:09:12.931" v="1082" actId="122"/>
          <ac:spMkLst>
            <pc:docMk/>
            <pc:sldMk cId="3597468675" sldId="258"/>
            <ac:spMk id="14" creationId="{4A8B9493-FA3E-124C-C9F2-B987F07445AC}"/>
          </ac:spMkLst>
        </pc:spChg>
        <pc:spChg chg="mod">
          <ac:chgData name="NAGEL Lukas" userId="d20a6c6c-3f16-4443-baa4-9abca4ee84dc" providerId="ADAL" clId="{1CD77EE7-F472-4044-B6C4-56E8D178CDB0}" dt="2025-07-21T14:10:00.245" v="1088" actId="122"/>
          <ac:spMkLst>
            <pc:docMk/>
            <pc:sldMk cId="3597468675" sldId="258"/>
            <ac:spMk id="15" creationId="{CCC531D6-F35D-2940-BFD8-600AB6B86814}"/>
          </ac:spMkLst>
        </pc:spChg>
        <pc:spChg chg="mod">
          <ac:chgData name="NAGEL Lukas" userId="d20a6c6c-3f16-4443-baa4-9abca4ee84dc" providerId="ADAL" clId="{1CD77EE7-F472-4044-B6C4-56E8D178CDB0}" dt="2025-07-21T14:04:38.859" v="1005" actId="14100"/>
          <ac:spMkLst>
            <pc:docMk/>
            <pc:sldMk cId="3597468675" sldId="258"/>
            <ac:spMk id="16" creationId="{7ED42EE8-42A8-9076-38E3-776E2E34A0A8}"/>
          </ac:spMkLst>
        </pc:spChg>
        <pc:spChg chg="mod">
          <ac:chgData name="NAGEL Lukas" userId="d20a6c6c-3f16-4443-baa4-9abca4ee84dc" providerId="ADAL" clId="{1CD77EE7-F472-4044-B6C4-56E8D178CDB0}" dt="2025-07-21T14:33:27.672" v="1325" actId="1076"/>
          <ac:spMkLst>
            <pc:docMk/>
            <pc:sldMk cId="3597468675" sldId="258"/>
            <ac:spMk id="21" creationId="{645E68CE-0D6B-5BBD-7E7E-84465A385C52}"/>
          </ac:spMkLst>
        </pc:spChg>
        <pc:spChg chg="mod">
          <ac:chgData name="NAGEL Lukas" userId="d20a6c6c-3f16-4443-baa4-9abca4ee84dc" providerId="ADAL" clId="{1CD77EE7-F472-4044-B6C4-56E8D178CDB0}" dt="2025-07-21T14:06:55.993" v="1034" actId="14100"/>
          <ac:spMkLst>
            <pc:docMk/>
            <pc:sldMk cId="3597468675" sldId="258"/>
            <ac:spMk id="24" creationId="{701CB92B-B758-A5CC-5453-84F730114A99}"/>
          </ac:spMkLst>
        </pc:spChg>
        <pc:spChg chg="mod">
          <ac:chgData name="NAGEL Lukas" userId="d20a6c6c-3f16-4443-baa4-9abca4ee84dc" providerId="ADAL" clId="{1CD77EE7-F472-4044-B6C4-56E8D178CDB0}" dt="2025-07-21T14:10:29.891" v="1089" actId="1076"/>
          <ac:spMkLst>
            <pc:docMk/>
            <pc:sldMk cId="3597468675" sldId="258"/>
            <ac:spMk id="25" creationId="{46193064-9AD1-F2DA-0388-4B6AB14C12D5}"/>
          </ac:spMkLst>
        </pc:spChg>
        <pc:spChg chg="mod">
          <ac:chgData name="NAGEL Lukas" userId="d20a6c6c-3f16-4443-baa4-9abca4ee84dc" providerId="ADAL" clId="{1CD77EE7-F472-4044-B6C4-56E8D178CDB0}" dt="2025-07-21T14:32:43.225" v="1323" actId="1037"/>
          <ac:spMkLst>
            <pc:docMk/>
            <pc:sldMk cId="3597468675" sldId="258"/>
            <ac:spMk id="30" creationId="{2C2E1B45-B3AC-F761-A2A5-7941772B75F2}"/>
          </ac:spMkLst>
        </pc:spChg>
        <pc:picChg chg="add del mod">
          <ac:chgData name="NAGEL Lukas" userId="d20a6c6c-3f16-4443-baa4-9abca4ee84dc" providerId="ADAL" clId="{1CD77EE7-F472-4044-B6C4-56E8D178CDB0}" dt="2025-07-21T13:53:35.069" v="876" actId="478"/>
          <ac:picMkLst>
            <pc:docMk/>
            <pc:sldMk cId="3597468675" sldId="258"/>
            <ac:picMk id="28" creationId="{B96CFD50-3F29-49E7-B144-10E2CE339907}"/>
          </ac:picMkLst>
        </pc:picChg>
        <pc:picChg chg="add del mod">
          <ac:chgData name="NAGEL Lukas" userId="d20a6c6c-3f16-4443-baa4-9abca4ee84dc" providerId="ADAL" clId="{1CD77EE7-F472-4044-B6C4-56E8D178CDB0}" dt="2025-07-21T13:53:37.226" v="877" actId="478"/>
          <ac:picMkLst>
            <pc:docMk/>
            <pc:sldMk cId="3597468675" sldId="258"/>
            <ac:picMk id="31" creationId="{EF4D4BB4-BC7E-4499-9D4B-93A7AE286EF9}"/>
          </ac:picMkLst>
        </pc:picChg>
        <pc:picChg chg="mod">
          <ac:chgData name="NAGEL Lukas" userId="d20a6c6c-3f16-4443-baa4-9abca4ee84dc" providerId="ADAL" clId="{1CD77EE7-F472-4044-B6C4-56E8D178CDB0}" dt="2025-07-21T13:39:05.056" v="314" actId="1037"/>
          <ac:picMkLst>
            <pc:docMk/>
            <pc:sldMk cId="3597468675" sldId="258"/>
            <ac:picMk id="32" creationId="{7F23112F-FCF7-0E45-ECD3-622D16330F0B}"/>
          </ac:picMkLst>
        </pc:picChg>
        <pc:picChg chg="add del mod">
          <ac:chgData name="NAGEL Lukas" userId="d20a6c6c-3f16-4443-baa4-9abca4ee84dc" providerId="ADAL" clId="{1CD77EE7-F472-4044-B6C4-56E8D178CDB0}" dt="2025-07-21T13:53:40.390" v="879" actId="478"/>
          <ac:picMkLst>
            <pc:docMk/>
            <pc:sldMk cId="3597468675" sldId="258"/>
            <ac:picMk id="33" creationId="{59088BA0-7C8A-4851-9DE5-054A88C5CDA0}"/>
          </ac:picMkLst>
        </pc:picChg>
        <pc:picChg chg="mod">
          <ac:chgData name="NAGEL Lukas" userId="d20a6c6c-3f16-4443-baa4-9abca4ee84dc" providerId="ADAL" clId="{1CD77EE7-F472-4044-B6C4-56E8D178CDB0}" dt="2025-07-21T13:39:05.056" v="314" actId="1037"/>
          <ac:picMkLst>
            <pc:docMk/>
            <pc:sldMk cId="3597468675" sldId="258"/>
            <ac:picMk id="34" creationId="{5449999E-98C6-AC7B-88EB-45BAB99C9280}"/>
          </ac:picMkLst>
        </pc:picChg>
        <pc:picChg chg="add del mod">
          <ac:chgData name="NAGEL Lukas" userId="d20a6c6c-3f16-4443-baa4-9abca4ee84dc" providerId="ADAL" clId="{1CD77EE7-F472-4044-B6C4-56E8D178CDB0}" dt="2025-07-21T13:53:40.390" v="879" actId="478"/>
          <ac:picMkLst>
            <pc:docMk/>
            <pc:sldMk cId="3597468675" sldId="258"/>
            <ac:picMk id="35" creationId="{4473C038-3AE0-413C-B35E-64FD69E6D3FB}"/>
          </ac:picMkLst>
        </pc:picChg>
        <pc:picChg chg="mod">
          <ac:chgData name="NAGEL Lukas" userId="d20a6c6c-3f16-4443-baa4-9abca4ee84dc" providerId="ADAL" clId="{1CD77EE7-F472-4044-B6C4-56E8D178CDB0}" dt="2025-07-21T13:39:05.056" v="314" actId="1037"/>
          <ac:picMkLst>
            <pc:docMk/>
            <pc:sldMk cId="3597468675" sldId="258"/>
            <ac:picMk id="36" creationId="{80FB0BE4-63EE-AFDC-BF99-688E87369076}"/>
          </ac:picMkLst>
        </pc:picChg>
        <pc:picChg chg="add del mod">
          <ac:chgData name="NAGEL Lukas" userId="d20a6c6c-3f16-4443-baa4-9abca4ee84dc" providerId="ADAL" clId="{1CD77EE7-F472-4044-B6C4-56E8D178CDB0}" dt="2025-07-21T13:54:34.826" v="891" actId="478"/>
          <ac:picMkLst>
            <pc:docMk/>
            <pc:sldMk cId="3597468675" sldId="258"/>
            <ac:picMk id="37" creationId="{BEE3C611-C786-45FD-8D4A-0CC316F7FDE0}"/>
          </ac:picMkLst>
        </pc:picChg>
        <pc:picChg chg="add del mod">
          <ac:chgData name="NAGEL Lukas" userId="d20a6c6c-3f16-4443-baa4-9abca4ee84dc" providerId="ADAL" clId="{1CD77EE7-F472-4044-B6C4-56E8D178CDB0}" dt="2025-07-21T13:54:32.543" v="890" actId="478"/>
          <ac:picMkLst>
            <pc:docMk/>
            <pc:sldMk cId="3597468675" sldId="258"/>
            <ac:picMk id="38" creationId="{23A58C01-BCA2-48F6-8E6A-733FE40EE38E}"/>
          </ac:picMkLst>
        </pc:picChg>
        <pc:picChg chg="add del mod">
          <ac:chgData name="NAGEL Lukas" userId="d20a6c6c-3f16-4443-baa4-9abca4ee84dc" providerId="ADAL" clId="{1CD77EE7-F472-4044-B6C4-56E8D178CDB0}" dt="2025-07-21T14:01:41.088" v="957"/>
          <ac:picMkLst>
            <pc:docMk/>
            <pc:sldMk cId="3597468675" sldId="258"/>
            <ac:picMk id="39" creationId="{7FD592BE-0575-4C70-AA1C-9246375E876F}"/>
          </ac:picMkLst>
        </pc:picChg>
        <pc:picChg chg="add del mod">
          <ac:chgData name="NAGEL Lukas" userId="d20a6c6c-3f16-4443-baa4-9abca4ee84dc" providerId="ADAL" clId="{1CD77EE7-F472-4044-B6C4-56E8D178CDB0}" dt="2025-07-21T14:01:41.088" v="957"/>
          <ac:picMkLst>
            <pc:docMk/>
            <pc:sldMk cId="3597468675" sldId="258"/>
            <ac:picMk id="40" creationId="{12F10009-9A99-46CF-8CC1-79FFA832FFBE}"/>
          </ac:picMkLst>
        </pc:picChg>
        <pc:picChg chg="add mod">
          <ac:chgData name="NAGEL Lukas" userId="d20a6c6c-3f16-4443-baa4-9abca4ee84dc" providerId="ADAL" clId="{1CD77EE7-F472-4044-B6C4-56E8D178CDB0}" dt="2025-07-21T14:03:49.797" v="983" actId="167"/>
          <ac:picMkLst>
            <pc:docMk/>
            <pc:sldMk cId="3597468675" sldId="258"/>
            <ac:picMk id="41" creationId="{A0485674-2FEA-4FD4-AC80-A75CA48DD833}"/>
          </ac:picMkLst>
        </pc:picChg>
        <pc:picChg chg="add mod">
          <ac:chgData name="NAGEL Lukas" userId="d20a6c6c-3f16-4443-baa4-9abca4ee84dc" providerId="ADAL" clId="{1CD77EE7-F472-4044-B6C4-56E8D178CDB0}" dt="2025-07-21T14:03:49.797" v="983" actId="167"/>
          <ac:picMkLst>
            <pc:docMk/>
            <pc:sldMk cId="3597468675" sldId="258"/>
            <ac:picMk id="42" creationId="{A482B7DB-23D6-424E-AFD4-EC3F2C390850}"/>
          </ac:picMkLst>
        </pc:picChg>
        <pc:cxnChg chg="mod">
          <ac:chgData name="NAGEL Lukas" userId="d20a6c6c-3f16-4443-baa4-9abca4ee84dc" providerId="ADAL" clId="{1CD77EE7-F472-4044-B6C4-56E8D178CDB0}" dt="2025-07-21T14:04:48.799" v="1007" actId="14100"/>
          <ac:cxnSpMkLst>
            <pc:docMk/>
            <pc:sldMk cId="3597468675" sldId="258"/>
            <ac:cxnSpMk id="6" creationId="{87F5BC13-BA1B-A64A-0D90-ACAE2D758D22}"/>
          </ac:cxnSpMkLst>
        </pc:cxnChg>
        <pc:cxnChg chg="mod">
          <ac:chgData name="NAGEL Lukas" userId="d20a6c6c-3f16-4443-baa4-9abca4ee84dc" providerId="ADAL" clId="{1CD77EE7-F472-4044-B6C4-56E8D178CDB0}" dt="2025-07-21T14:08:54.999" v="1077" actId="14100"/>
          <ac:cxnSpMkLst>
            <pc:docMk/>
            <pc:sldMk cId="3597468675" sldId="258"/>
            <ac:cxnSpMk id="8" creationId="{5A6A33EE-397B-4A86-4879-3FDD7FEBB0A0}"/>
          </ac:cxnSpMkLst>
        </pc:cxnChg>
        <pc:cxnChg chg="mod">
          <ac:chgData name="NAGEL Lukas" userId="d20a6c6c-3f16-4443-baa4-9abca4ee84dc" providerId="ADAL" clId="{1CD77EE7-F472-4044-B6C4-56E8D178CDB0}" dt="2025-07-21T14:05:00.807" v="1014" actId="1038"/>
          <ac:cxnSpMkLst>
            <pc:docMk/>
            <pc:sldMk cId="3597468675" sldId="258"/>
            <ac:cxnSpMk id="9" creationId="{DBA0C0AE-3C42-6C9A-4B45-1A98D882CBBA}"/>
          </ac:cxnSpMkLst>
        </pc:cxnChg>
        <pc:cxnChg chg="mod">
          <ac:chgData name="NAGEL Lukas" userId="d20a6c6c-3f16-4443-baa4-9abca4ee84dc" providerId="ADAL" clId="{1CD77EE7-F472-4044-B6C4-56E8D178CDB0}" dt="2025-07-21T14:05:13.942" v="1019" actId="1036"/>
          <ac:cxnSpMkLst>
            <pc:docMk/>
            <pc:sldMk cId="3597468675" sldId="258"/>
            <ac:cxnSpMk id="18" creationId="{C5683539-772E-2149-0A45-AA65F5296CCD}"/>
          </ac:cxnSpMkLst>
        </pc:cxnChg>
        <pc:cxnChg chg="mod">
          <ac:chgData name="NAGEL Lukas" userId="d20a6c6c-3f16-4443-baa4-9abca4ee84dc" providerId="ADAL" clId="{1CD77EE7-F472-4044-B6C4-56E8D178CDB0}" dt="2025-07-21T14:07:54.175" v="1046" actId="14100"/>
          <ac:cxnSpMkLst>
            <pc:docMk/>
            <pc:sldMk cId="3597468675" sldId="258"/>
            <ac:cxnSpMk id="20" creationId="{C6055D70-3852-DB9D-8BB7-3A05C2FB34D7}"/>
          </ac:cxnSpMkLst>
        </pc:cxnChg>
        <pc:cxnChg chg="mod">
          <ac:chgData name="NAGEL Lukas" userId="d20a6c6c-3f16-4443-baa4-9abca4ee84dc" providerId="ADAL" clId="{1CD77EE7-F472-4044-B6C4-56E8D178CDB0}" dt="2025-07-21T14:05:36.550" v="1021" actId="1076"/>
          <ac:cxnSpMkLst>
            <pc:docMk/>
            <pc:sldMk cId="3597468675" sldId="258"/>
            <ac:cxnSpMk id="29" creationId="{715ADF97-003B-0927-C952-6EA42566C391}"/>
          </ac:cxnSpMkLst>
        </pc:cxnChg>
      </pc:sldChg>
      <pc:sldChg chg="addSp modSp">
        <pc:chgData name="NAGEL Lukas" userId="d20a6c6c-3f16-4443-baa4-9abca4ee84dc" providerId="ADAL" clId="{1CD77EE7-F472-4044-B6C4-56E8D178CDB0}" dt="2025-07-21T13:34:06.603" v="14"/>
        <pc:sldMkLst>
          <pc:docMk/>
          <pc:sldMk cId="4060184175" sldId="259"/>
        </pc:sldMkLst>
        <pc:picChg chg="add mod">
          <ac:chgData name="NAGEL Lukas" userId="d20a6c6c-3f16-4443-baa4-9abca4ee84dc" providerId="ADAL" clId="{1CD77EE7-F472-4044-B6C4-56E8D178CDB0}" dt="2025-07-21T13:34:06.603" v="14"/>
          <ac:picMkLst>
            <pc:docMk/>
            <pc:sldMk cId="4060184175" sldId="259"/>
            <ac:picMk id="4" creationId="{12A761F8-31BD-478D-9AFB-3E3F32316513}"/>
          </ac:picMkLst>
        </pc:picChg>
        <pc:picChg chg="add mod">
          <ac:chgData name="NAGEL Lukas" userId="d20a6c6c-3f16-4443-baa4-9abca4ee84dc" providerId="ADAL" clId="{1CD77EE7-F472-4044-B6C4-56E8D178CDB0}" dt="2025-07-21T13:34:06.603" v="14"/>
          <ac:picMkLst>
            <pc:docMk/>
            <pc:sldMk cId="4060184175" sldId="259"/>
            <ac:picMk id="5" creationId="{615372EB-D44A-43C6-AEBA-217F44EDAF5B}"/>
          </ac:picMkLst>
        </pc:picChg>
      </pc:sldChg>
      <pc:sldChg chg="addSp delSp modSp mod">
        <pc:chgData name="NAGEL Lukas" userId="d20a6c6c-3f16-4443-baa4-9abca4ee84dc" providerId="ADAL" clId="{1CD77EE7-F472-4044-B6C4-56E8D178CDB0}" dt="2025-07-21T14:13:14.828" v="1125" actId="1076"/>
        <pc:sldMkLst>
          <pc:docMk/>
          <pc:sldMk cId="1956924012" sldId="261"/>
        </pc:sldMkLst>
        <pc:spChg chg="mod">
          <ac:chgData name="NAGEL Lukas" userId="d20a6c6c-3f16-4443-baa4-9abca4ee84dc" providerId="ADAL" clId="{1CD77EE7-F472-4044-B6C4-56E8D178CDB0}" dt="2025-07-21T14:11:20.163" v="1097" actId="27636"/>
          <ac:spMkLst>
            <pc:docMk/>
            <pc:sldMk cId="1956924012" sldId="261"/>
            <ac:spMk id="3" creationId="{85BDA1B2-2DBC-0352-2B01-560222B70301}"/>
          </ac:spMkLst>
        </pc:spChg>
        <pc:spChg chg="mod">
          <ac:chgData name="NAGEL Lukas" userId="d20a6c6c-3f16-4443-baa4-9abca4ee84dc" providerId="ADAL" clId="{1CD77EE7-F472-4044-B6C4-56E8D178CDB0}" dt="2025-07-21T14:12:03.650" v="1103" actId="404"/>
          <ac:spMkLst>
            <pc:docMk/>
            <pc:sldMk cId="1956924012" sldId="261"/>
            <ac:spMk id="4" creationId="{257798F4-75BC-3124-B3D9-19C0708EB890}"/>
          </ac:spMkLst>
        </pc:spChg>
        <pc:spChg chg="mod">
          <ac:chgData name="NAGEL Lukas" userId="d20a6c6c-3f16-4443-baa4-9abca4ee84dc" providerId="ADAL" clId="{1CD77EE7-F472-4044-B6C4-56E8D178CDB0}" dt="2025-07-21T14:13:14.828" v="1125" actId="1076"/>
          <ac:spMkLst>
            <pc:docMk/>
            <pc:sldMk cId="1956924012" sldId="261"/>
            <ac:spMk id="11" creationId="{A7A4A743-36F7-8484-E197-013D01DE7520}"/>
          </ac:spMkLst>
        </pc:spChg>
        <pc:picChg chg="mod ord">
          <ac:chgData name="NAGEL Lukas" userId="d20a6c6c-3f16-4443-baa4-9abca4ee84dc" providerId="ADAL" clId="{1CD77EE7-F472-4044-B6C4-56E8D178CDB0}" dt="2025-07-21T14:11:42.653" v="1100" actId="1038"/>
          <ac:picMkLst>
            <pc:docMk/>
            <pc:sldMk cId="1956924012" sldId="261"/>
            <ac:picMk id="6" creationId="{65761EDC-7EFD-04E7-F5D0-5E7C29F709C3}"/>
          </ac:picMkLst>
        </pc:picChg>
        <pc:picChg chg="mod">
          <ac:chgData name="NAGEL Lukas" userId="d20a6c6c-3f16-4443-baa4-9abca4ee84dc" providerId="ADAL" clId="{1CD77EE7-F472-4044-B6C4-56E8D178CDB0}" dt="2025-07-21T14:11:42.653" v="1100" actId="1038"/>
          <ac:picMkLst>
            <pc:docMk/>
            <pc:sldMk cId="1956924012" sldId="261"/>
            <ac:picMk id="8" creationId="{5FBA192D-06B1-5892-1BCE-BD7C4241806E}"/>
          </ac:picMkLst>
        </pc:picChg>
        <pc:picChg chg="add del mod">
          <ac:chgData name="NAGEL Lukas" userId="d20a6c6c-3f16-4443-baa4-9abca4ee84dc" providerId="ADAL" clId="{1CD77EE7-F472-4044-B6C4-56E8D178CDB0}" dt="2025-07-21T13:52:33.012" v="869" actId="478"/>
          <ac:picMkLst>
            <pc:docMk/>
            <pc:sldMk cId="1956924012" sldId="261"/>
            <ac:picMk id="9" creationId="{C4FB019C-1DA3-4EAA-BBC7-A59AE974D57A}"/>
          </ac:picMkLst>
        </pc:picChg>
        <pc:picChg chg="mod">
          <ac:chgData name="NAGEL Lukas" userId="d20a6c6c-3f16-4443-baa4-9abca4ee84dc" providerId="ADAL" clId="{1CD77EE7-F472-4044-B6C4-56E8D178CDB0}" dt="2025-07-21T14:11:42.653" v="1100" actId="1038"/>
          <ac:picMkLst>
            <pc:docMk/>
            <pc:sldMk cId="1956924012" sldId="261"/>
            <ac:picMk id="10" creationId="{D5468276-BE31-C6EB-3528-47B3A27009CE}"/>
          </ac:picMkLst>
        </pc:picChg>
        <pc:picChg chg="add del mod ord">
          <ac:chgData name="NAGEL Lukas" userId="d20a6c6c-3f16-4443-baa4-9abca4ee84dc" providerId="ADAL" clId="{1CD77EE7-F472-4044-B6C4-56E8D178CDB0}" dt="2025-07-21T13:52:35.689" v="870" actId="478"/>
          <ac:picMkLst>
            <pc:docMk/>
            <pc:sldMk cId="1956924012" sldId="261"/>
            <ac:picMk id="12" creationId="{D0FFD7B1-024A-4C19-A120-C96B735DC7A2}"/>
          </ac:picMkLst>
        </pc:picChg>
        <pc:picChg chg="add del mod">
          <ac:chgData name="NAGEL Lukas" userId="d20a6c6c-3f16-4443-baa4-9abca4ee84dc" providerId="ADAL" clId="{1CD77EE7-F472-4044-B6C4-56E8D178CDB0}" dt="2025-07-21T14:10:52.262" v="1090" actId="478"/>
          <ac:picMkLst>
            <pc:docMk/>
            <pc:sldMk cId="1956924012" sldId="261"/>
            <ac:picMk id="13" creationId="{D02A3A6D-55B5-4A96-8EF6-7F193B44A9F7}"/>
          </ac:picMkLst>
        </pc:picChg>
        <pc:picChg chg="add del mod">
          <ac:chgData name="NAGEL Lukas" userId="d20a6c6c-3f16-4443-baa4-9abca4ee84dc" providerId="ADAL" clId="{1CD77EE7-F472-4044-B6C4-56E8D178CDB0}" dt="2025-07-21T14:10:54.118" v="1091" actId="478"/>
          <ac:picMkLst>
            <pc:docMk/>
            <pc:sldMk cId="1956924012" sldId="261"/>
            <ac:picMk id="14" creationId="{1E82D1CA-9C05-4027-BA4E-2EDC8004E996}"/>
          </ac:picMkLst>
        </pc:picChg>
        <pc:picChg chg="add mod">
          <ac:chgData name="NAGEL Lukas" userId="d20a6c6c-3f16-4443-baa4-9abca4ee84dc" providerId="ADAL" clId="{1CD77EE7-F472-4044-B6C4-56E8D178CDB0}" dt="2025-07-21T14:11:04.154" v="1093" actId="167"/>
          <ac:picMkLst>
            <pc:docMk/>
            <pc:sldMk cId="1956924012" sldId="261"/>
            <ac:picMk id="15" creationId="{40B2A4E4-AF9C-45BF-98E1-D22D83ED38C5}"/>
          </ac:picMkLst>
        </pc:picChg>
        <pc:picChg chg="add mod">
          <ac:chgData name="NAGEL Lukas" userId="d20a6c6c-3f16-4443-baa4-9abca4ee84dc" providerId="ADAL" clId="{1CD77EE7-F472-4044-B6C4-56E8D178CDB0}" dt="2025-07-21T14:11:04.154" v="1093" actId="167"/>
          <ac:picMkLst>
            <pc:docMk/>
            <pc:sldMk cId="1956924012" sldId="261"/>
            <ac:picMk id="16" creationId="{66B33A76-BAD3-400F-9849-DDEA22D2B2EF}"/>
          </ac:picMkLst>
        </pc:picChg>
      </pc:sldChg>
      <pc:sldChg chg="addSp delSp modSp mod">
        <pc:chgData name="NAGEL Lukas" userId="d20a6c6c-3f16-4443-baa4-9abca4ee84dc" providerId="ADAL" clId="{1CD77EE7-F472-4044-B6C4-56E8D178CDB0}" dt="2025-07-21T14:16:15.901" v="1142" actId="113"/>
        <pc:sldMkLst>
          <pc:docMk/>
          <pc:sldMk cId="1782720721" sldId="263"/>
        </pc:sldMkLst>
        <pc:spChg chg="mod">
          <ac:chgData name="NAGEL Lukas" userId="d20a6c6c-3f16-4443-baa4-9abca4ee84dc" providerId="ADAL" clId="{1CD77EE7-F472-4044-B6C4-56E8D178CDB0}" dt="2025-07-21T13:42:33.187" v="519" actId="1076"/>
          <ac:spMkLst>
            <pc:docMk/>
            <pc:sldMk cId="1782720721" sldId="263"/>
            <ac:spMk id="3" creationId="{E13A2D28-A1ED-9510-426D-029B2116A01B}"/>
          </ac:spMkLst>
        </pc:spChg>
        <pc:spChg chg="mod">
          <ac:chgData name="NAGEL Lukas" userId="d20a6c6c-3f16-4443-baa4-9abca4ee84dc" providerId="ADAL" clId="{1CD77EE7-F472-4044-B6C4-56E8D178CDB0}" dt="2025-07-21T14:16:15.901" v="1142" actId="113"/>
          <ac:spMkLst>
            <pc:docMk/>
            <pc:sldMk cId="1782720721" sldId="263"/>
            <ac:spMk id="4" creationId="{BC6267B0-0939-F920-DE6E-61769A45F16C}"/>
          </ac:spMkLst>
        </pc:spChg>
        <pc:spChg chg="mod">
          <ac:chgData name="NAGEL Lukas" userId="d20a6c6c-3f16-4443-baa4-9abca4ee84dc" providerId="ADAL" clId="{1CD77EE7-F472-4044-B6C4-56E8D178CDB0}" dt="2025-07-21T14:15:48.599" v="1140" actId="122"/>
          <ac:spMkLst>
            <pc:docMk/>
            <pc:sldMk cId="1782720721" sldId="263"/>
            <ac:spMk id="13" creationId="{8CABF197-10F5-C9F7-D9C4-F499B029A552}"/>
          </ac:spMkLst>
        </pc:spChg>
        <pc:spChg chg="mod">
          <ac:chgData name="NAGEL Lukas" userId="d20a6c6c-3f16-4443-baa4-9abca4ee84dc" providerId="ADAL" clId="{1CD77EE7-F472-4044-B6C4-56E8D178CDB0}" dt="2025-07-21T14:15:40.340" v="1137" actId="122"/>
          <ac:spMkLst>
            <pc:docMk/>
            <pc:sldMk cId="1782720721" sldId="263"/>
            <ac:spMk id="14" creationId="{E4046EB2-D885-F053-6AAC-3505BA6DF9A6}"/>
          </ac:spMkLst>
        </pc:spChg>
        <pc:spChg chg="mod">
          <ac:chgData name="NAGEL Lukas" userId="d20a6c6c-3f16-4443-baa4-9abca4ee84dc" providerId="ADAL" clId="{1CD77EE7-F472-4044-B6C4-56E8D178CDB0}" dt="2025-07-21T14:15:33.907" v="1135" actId="122"/>
          <ac:spMkLst>
            <pc:docMk/>
            <pc:sldMk cId="1782720721" sldId="263"/>
            <ac:spMk id="15" creationId="{8BDCF8CD-50D2-7492-F29F-06C5219D229E}"/>
          </ac:spMkLst>
        </pc:spChg>
        <pc:picChg chg="mod">
          <ac:chgData name="NAGEL Lukas" userId="d20a6c6c-3f16-4443-baa4-9abca4ee84dc" providerId="ADAL" clId="{1CD77EE7-F472-4044-B6C4-56E8D178CDB0}" dt="2025-07-21T13:42:50.678" v="621" actId="1036"/>
          <ac:picMkLst>
            <pc:docMk/>
            <pc:sldMk cId="1782720721" sldId="263"/>
            <ac:picMk id="11" creationId="{2D9E3966-B1ED-69A0-D489-00EE710D1ABB}"/>
          </ac:picMkLst>
        </pc:picChg>
        <pc:picChg chg="add del mod">
          <ac:chgData name="NAGEL Lukas" userId="d20a6c6c-3f16-4443-baa4-9abca4ee84dc" providerId="ADAL" clId="{1CD77EE7-F472-4044-B6C4-56E8D178CDB0}" dt="2025-07-21T13:40:50.896" v="417"/>
          <ac:picMkLst>
            <pc:docMk/>
            <pc:sldMk cId="1782720721" sldId="263"/>
            <ac:picMk id="16" creationId="{4E8993CF-2D4E-4252-8BDF-07AAE6F8E2A6}"/>
          </ac:picMkLst>
        </pc:picChg>
        <pc:picChg chg="add del mod">
          <ac:chgData name="NAGEL Lukas" userId="d20a6c6c-3f16-4443-baa4-9abca4ee84dc" providerId="ADAL" clId="{1CD77EE7-F472-4044-B6C4-56E8D178CDB0}" dt="2025-07-21T13:40:50.896" v="417"/>
          <ac:picMkLst>
            <pc:docMk/>
            <pc:sldMk cId="1782720721" sldId="263"/>
            <ac:picMk id="17" creationId="{8BF06C66-67D3-4B70-9BA8-B58FD33565B1}"/>
          </ac:picMkLst>
        </pc:picChg>
        <pc:picChg chg="add del mod">
          <ac:chgData name="NAGEL Lukas" userId="d20a6c6c-3f16-4443-baa4-9abca4ee84dc" providerId="ADAL" clId="{1CD77EE7-F472-4044-B6C4-56E8D178CDB0}" dt="2025-07-21T13:41:18.382" v="513"/>
          <ac:picMkLst>
            <pc:docMk/>
            <pc:sldMk cId="1782720721" sldId="263"/>
            <ac:picMk id="19" creationId="{AFF5B99C-38D7-4E30-9BAC-FCDBEE947A20}"/>
          </ac:picMkLst>
        </pc:picChg>
        <pc:picChg chg="add del mod">
          <ac:chgData name="NAGEL Lukas" userId="d20a6c6c-3f16-4443-baa4-9abca4ee84dc" providerId="ADAL" clId="{1CD77EE7-F472-4044-B6C4-56E8D178CDB0}" dt="2025-07-21T13:41:18.382" v="513"/>
          <ac:picMkLst>
            <pc:docMk/>
            <pc:sldMk cId="1782720721" sldId="263"/>
            <ac:picMk id="20" creationId="{8F155BD6-1A21-467C-AB6B-050A511AC036}"/>
          </ac:picMkLst>
        </pc:picChg>
        <pc:picChg chg="add mod">
          <ac:chgData name="NAGEL Lukas" userId="d20a6c6c-3f16-4443-baa4-9abca4ee84dc" providerId="ADAL" clId="{1CD77EE7-F472-4044-B6C4-56E8D178CDB0}" dt="2025-07-21T13:41:59.080" v="518" actId="167"/>
          <ac:picMkLst>
            <pc:docMk/>
            <pc:sldMk cId="1782720721" sldId="263"/>
            <ac:picMk id="21" creationId="{09976B76-2AF4-4DBF-9BDF-5AE5E202BBF0}"/>
          </ac:picMkLst>
        </pc:picChg>
        <pc:picChg chg="add mod">
          <ac:chgData name="NAGEL Lukas" userId="d20a6c6c-3f16-4443-baa4-9abca4ee84dc" providerId="ADAL" clId="{1CD77EE7-F472-4044-B6C4-56E8D178CDB0}" dt="2025-07-21T13:41:49.485" v="517"/>
          <ac:picMkLst>
            <pc:docMk/>
            <pc:sldMk cId="1782720721" sldId="263"/>
            <ac:picMk id="22" creationId="{92B2ECD7-E4CD-4654-A1E2-FE3396EFB734}"/>
          </ac:picMkLst>
        </pc:picChg>
        <pc:cxnChg chg="mod">
          <ac:chgData name="NAGEL Lukas" userId="d20a6c6c-3f16-4443-baa4-9abca4ee84dc" providerId="ADAL" clId="{1CD77EE7-F472-4044-B6C4-56E8D178CDB0}" dt="2025-07-21T14:14:18.552" v="1126" actId="14100"/>
          <ac:cxnSpMkLst>
            <pc:docMk/>
            <pc:sldMk cId="1782720721" sldId="263"/>
            <ac:cxnSpMk id="8" creationId="{562F2B86-27EA-A17C-1146-7805461DCA68}"/>
          </ac:cxnSpMkLst>
        </pc:cxnChg>
      </pc:sldChg>
      <pc:sldChg chg="addSp modSp mod">
        <pc:chgData name="NAGEL Lukas" userId="d20a6c6c-3f16-4443-baa4-9abca4ee84dc" providerId="ADAL" clId="{1CD77EE7-F472-4044-B6C4-56E8D178CDB0}" dt="2025-07-22T07:26:55.504" v="1387" actId="403"/>
        <pc:sldMkLst>
          <pc:docMk/>
          <pc:sldMk cId="1504688991" sldId="265"/>
        </pc:sldMkLst>
        <pc:spChg chg="mod">
          <ac:chgData name="NAGEL Lukas" userId="d20a6c6c-3f16-4443-baa4-9abca4ee84dc" providerId="ADAL" clId="{1CD77EE7-F472-4044-B6C4-56E8D178CDB0}" dt="2025-07-22T07:26:55.504" v="1387" actId="403"/>
          <ac:spMkLst>
            <pc:docMk/>
            <pc:sldMk cId="1504688991" sldId="265"/>
            <ac:spMk id="8" creationId="{AEF9C1CE-9B05-E044-447F-1ADD9D0CD804}"/>
          </ac:spMkLst>
        </pc:spChg>
        <pc:picChg chg="mod">
          <ac:chgData name="NAGEL Lukas" userId="d20a6c6c-3f16-4443-baa4-9abca4ee84dc" providerId="ADAL" clId="{1CD77EE7-F472-4044-B6C4-56E8D178CDB0}" dt="2025-07-21T14:25:21.736" v="1252" actId="1037"/>
          <ac:picMkLst>
            <pc:docMk/>
            <pc:sldMk cId="1504688991" sldId="265"/>
            <ac:picMk id="4" creationId="{05532D55-6F91-1795-EB40-225253A9A724}"/>
          </ac:picMkLst>
        </pc:picChg>
        <pc:picChg chg="add mod">
          <ac:chgData name="NAGEL Lukas" userId="d20a6c6c-3f16-4443-baa4-9abca4ee84dc" providerId="ADAL" clId="{1CD77EE7-F472-4044-B6C4-56E8D178CDB0}" dt="2025-07-21T13:49:01.246" v="835" actId="167"/>
          <ac:picMkLst>
            <pc:docMk/>
            <pc:sldMk cId="1504688991" sldId="265"/>
            <ac:picMk id="5" creationId="{ED024456-BCFB-49FD-A243-2E6D65CD7226}"/>
          </ac:picMkLst>
        </pc:picChg>
        <pc:picChg chg="add mod">
          <ac:chgData name="NAGEL Lukas" userId="d20a6c6c-3f16-4443-baa4-9abca4ee84dc" providerId="ADAL" clId="{1CD77EE7-F472-4044-B6C4-56E8D178CDB0}" dt="2025-07-21T13:49:01.246" v="835" actId="167"/>
          <ac:picMkLst>
            <pc:docMk/>
            <pc:sldMk cId="1504688991" sldId="265"/>
            <ac:picMk id="6" creationId="{3DD7C709-1E3B-4304-A9CE-43B2ACBE5D4E}"/>
          </ac:picMkLst>
        </pc:picChg>
      </pc:sldChg>
      <pc:sldChg chg="addSp modSp mod">
        <pc:chgData name="NAGEL Lukas" userId="d20a6c6c-3f16-4443-baa4-9abca4ee84dc" providerId="ADAL" clId="{1CD77EE7-F472-4044-B6C4-56E8D178CDB0}" dt="2025-07-21T14:29:58.997" v="1285" actId="1076"/>
        <pc:sldMkLst>
          <pc:docMk/>
          <pc:sldMk cId="3043117297" sldId="266"/>
        </pc:sldMkLst>
        <pc:spChg chg="mod">
          <ac:chgData name="NAGEL Lukas" userId="d20a6c6c-3f16-4443-baa4-9abca4ee84dc" providerId="ADAL" clId="{1CD77EE7-F472-4044-B6C4-56E8D178CDB0}" dt="2025-07-21T14:29:30.095" v="1283" actId="1076"/>
          <ac:spMkLst>
            <pc:docMk/>
            <pc:sldMk cId="3043117297" sldId="266"/>
            <ac:spMk id="3" creationId="{89FF0A9D-90E4-114B-879E-91E715B1FFBB}"/>
          </ac:spMkLst>
        </pc:spChg>
        <pc:picChg chg="mod">
          <ac:chgData name="NAGEL Lukas" userId="d20a6c6c-3f16-4443-baa4-9abca4ee84dc" providerId="ADAL" clId="{1CD77EE7-F472-4044-B6C4-56E8D178CDB0}" dt="2025-07-21T14:29:58.997" v="1285" actId="1076"/>
          <ac:picMkLst>
            <pc:docMk/>
            <pc:sldMk cId="3043117297" sldId="266"/>
            <ac:picMk id="5" creationId="{CD5C64BF-402B-92E6-3E18-DCE4EB009CF5}"/>
          </ac:picMkLst>
        </pc:picChg>
        <pc:picChg chg="add mod">
          <ac:chgData name="NAGEL Lukas" userId="d20a6c6c-3f16-4443-baa4-9abca4ee84dc" providerId="ADAL" clId="{1CD77EE7-F472-4044-B6C4-56E8D178CDB0}" dt="2025-07-21T13:49:08.054" v="837" actId="167"/>
          <ac:picMkLst>
            <pc:docMk/>
            <pc:sldMk cId="3043117297" sldId="266"/>
            <ac:picMk id="6" creationId="{4C7E4030-3F58-44BE-B672-A95186EE7C83}"/>
          </ac:picMkLst>
        </pc:picChg>
        <pc:picChg chg="add mod">
          <ac:chgData name="NAGEL Lukas" userId="d20a6c6c-3f16-4443-baa4-9abca4ee84dc" providerId="ADAL" clId="{1CD77EE7-F472-4044-B6C4-56E8D178CDB0}" dt="2025-07-21T13:49:08.054" v="837" actId="167"/>
          <ac:picMkLst>
            <pc:docMk/>
            <pc:sldMk cId="3043117297" sldId="266"/>
            <ac:picMk id="7" creationId="{5D290682-011E-46C2-80CF-FC5A203B8D45}"/>
          </ac:picMkLst>
        </pc:picChg>
      </pc:sldChg>
      <pc:sldChg chg="addSp delSp modSp mod">
        <pc:chgData name="NAGEL Lukas" userId="d20a6c6c-3f16-4443-baa4-9abca4ee84dc" providerId="ADAL" clId="{1CD77EE7-F472-4044-B6C4-56E8D178CDB0}" dt="2025-07-21T14:29:18.089" v="1282" actId="1076"/>
        <pc:sldMkLst>
          <pc:docMk/>
          <pc:sldMk cId="2972288906" sldId="267"/>
        </pc:sldMkLst>
        <pc:spChg chg="mod">
          <ac:chgData name="NAGEL Lukas" userId="d20a6c6c-3f16-4443-baa4-9abca4ee84dc" providerId="ADAL" clId="{1CD77EE7-F472-4044-B6C4-56E8D178CDB0}" dt="2025-07-21T14:29:18.089" v="1282" actId="1076"/>
          <ac:spMkLst>
            <pc:docMk/>
            <pc:sldMk cId="2972288906" sldId="267"/>
            <ac:spMk id="3" creationId="{E0C8802C-48F3-0144-DBB7-F60C02AC49DD}"/>
          </ac:spMkLst>
        </pc:spChg>
        <pc:picChg chg="mod">
          <ac:chgData name="NAGEL Lukas" userId="d20a6c6c-3f16-4443-baa4-9abca4ee84dc" providerId="ADAL" clId="{1CD77EE7-F472-4044-B6C4-56E8D178CDB0}" dt="2025-07-21T14:22:35.857" v="1214" actId="1076"/>
          <ac:picMkLst>
            <pc:docMk/>
            <pc:sldMk cId="2972288906" sldId="267"/>
            <ac:picMk id="5" creationId="{D524AC2E-3B5E-1BAA-EC1D-7C4C121BA51B}"/>
          </ac:picMkLst>
        </pc:picChg>
        <pc:picChg chg="add del mod">
          <ac:chgData name="NAGEL Lukas" userId="d20a6c6c-3f16-4443-baa4-9abca4ee84dc" providerId="ADAL" clId="{1CD77EE7-F472-4044-B6C4-56E8D178CDB0}" dt="2025-07-21T13:48:41.710" v="831" actId="478"/>
          <ac:picMkLst>
            <pc:docMk/>
            <pc:sldMk cId="2972288906" sldId="267"/>
            <ac:picMk id="6" creationId="{BD2BE14A-2962-42F3-855B-2CC26462DCCE}"/>
          </ac:picMkLst>
        </pc:picChg>
        <pc:picChg chg="add mod">
          <ac:chgData name="NAGEL Lukas" userId="d20a6c6c-3f16-4443-baa4-9abca4ee84dc" providerId="ADAL" clId="{1CD77EE7-F472-4044-B6C4-56E8D178CDB0}" dt="2025-07-21T13:48:51.933" v="833" actId="167"/>
          <ac:picMkLst>
            <pc:docMk/>
            <pc:sldMk cId="2972288906" sldId="267"/>
            <ac:picMk id="7" creationId="{4AA54E46-97AC-484A-AEF6-23E5CFAE4EE7}"/>
          </ac:picMkLst>
        </pc:picChg>
        <pc:picChg chg="add mod">
          <ac:chgData name="NAGEL Lukas" userId="d20a6c6c-3f16-4443-baa4-9abca4ee84dc" providerId="ADAL" clId="{1CD77EE7-F472-4044-B6C4-56E8D178CDB0}" dt="2025-07-21T13:48:51.933" v="833" actId="167"/>
          <ac:picMkLst>
            <pc:docMk/>
            <pc:sldMk cId="2972288906" sldId="267"/>
            <ac:picMk id="8" creationId="{12AD0CFF-7247-47BE-AC2B-7CEBDAF2F5B4}"/>
          </ac:picMkLst>
        </pc:picChg>
      </pc:sldChg>
      <pc:sldChg chg="addSp modSp mod">
        <pc:chgData name="NAGEL Lukas" userId="d20a6c6c-3f16-4443-baa4-9abca4ee84dc" providerId="ADAL" clId="{1CD77EE7-F472-4044-B6C4-56E8D178CDB0}" dt="2025-07-21T13:34:42.513" v="104" actId="1037"/>
        <pc:sldMkLst>
          <pc:docMk/>
          <pc:sldMk cId="586029004" sldId="268"/>
        </pc:sldMkLst>
        <pc:picChg chg="mod">
          <ac:chgData name="NAGEL Lukas" userId="d20a6c6c-3f16-4443-baa4-9abca4ee84dc" providerId="ADAL" clId="{1CD77EE7-F472-4044-B6C4-56E8D178CDB0}" dt="2025-07-21T13:34:42.513" v="104" actId="1037"/>
          <ac:picMkLst>
            <pc:docMk/>
            <pc:sldMk cId="586029004" sldId="268"/>
            <ac:picMk id="6" creationId="{653AA2F1-ED8C-27FB-1755-88B2345BBBE4}"/>
          </ac:picMkLst>
        </pc:picChg>
        <pc:picChg chg="add mod">
          <ac:chgData name="NAGEL Lukas" userId="d20a6c6c-3f16-4443-baa4-9abca4ee84dc" providerId="ADAL" clId="{1CD77EE7-F472-4044-B6C4-56E8D178CDB0}" dt="2025-07-21T13:34:10.506" v="15"/>
          <ac:picMkLst>
            <pc:docMk/>
            <pc:sldMk cId="586029004" sldId="268"/>
            <ac:picMk id="7" creationId="{C90A6331-618E-4006-BE3F-F3D1E7245843}"/>
          </ac:picMkLst>
        </pc:picChg>
        <pc:picChg chg="mod">
          <ac:chgData name="NAGEL Lukas" userId="d20a6c6c-3f16-4443-baa4-9abca4ee84dc" providerId="ADAL" clId="{1CD77EE7-F472-4044-B6C4-56E8D178CDB0}" dt="2025-07-21T13:34:42.513" v="104" actId="1037"/>
          <ac:picMkLst>
            <pc:docMk/>
            <pc:sldMk cId="586029004" sldId="268"/>
            <ac:picMk id="8" creationId="{CE788D48-890F-5307-9DAB-54C11C980316}"/>
          </ac:picMkLst>
        </pc:picChg>
        <pc:picChg chg="add mod">
          <ac:chgData name="NAGEL Lukas" userId="d20a6c6c-3f16-4443-baa4-9abca4ee84dc" providerId="ADAL" clId="{1CD77EE7-F472-4044-B6C4-56E8D178CDB0}" dt="2025-07-21T13:34:10.506" v="15"/>
          <ac:picMkLst>
            <pc:docMk/>
            <pc:sldMk cId="586029004" sldId="268"/>
            <ac:picMk id="10" creationId="{4825F3F9-738F-406F-8773-4405D08B47D9}"/>
          </ac:picMkLst>
        </pc:picChg>
      </pc:sldChg>
      <pc:sldChg chg="addSp modSp mod">
        <pc:chgData name="NAGEL Lukas" userId="d20a6c6c-3f16-4443-baa4-9abca4ee84dc" providerId="ADAL" clId="{1CD77EE7-F472-4044-B6C4-56E8D178CDB0}" dt="2025-07-21T14:14:51.742" v="1133" actId="122"/>
        <pc:sldMkLst>
          <pc:docMk/>
          <pc:sldMk cId="3061788283" sldId="270"/>
        </pc:sldMkLst>
        <pc:spChg chg="mod">
          <ac:chgData name="NAGEL Lukas" userId="d20a6c6c-3f16-4443-baa4-9abca4ee84dc" providerId="ADAL" clId="{1CD77EE7-F472-4044-B6C4-56E8D178CDB0}" dt="2025-07-21T14:14:44.885" v="1131" actId="14100"/>
          <ac:spMkLst>
            <pc:docMk/>
            <pc:sldMk cId="3061788283" sldId="270"/>
            <ac:spMk id="7" creationId="{2C97F2B7-4838-9374-04A5-8732C0A4CB7A}"/>
          </ac:spMkLst>
        </pc:spChg>
        <pc:spChg chg="mod">
          <ac:chgData name="NAGEL Lukas" userId="d20a6c6c-3f16-4443-baa4-9abca4ee84dc" providerId="ADAL" clId="{1CD77EE7-F472-4044-B6C4-56E8D178CDB0}" dt="2025-07-21T14:14:51.742" v="1133" actId="122"/>
          <ac:spMkLst>
            <pc:docMk/>
            <pc:sldMk cId="3061788283" sldId="270"/>
            <ac:spMk id="12" creationId="{305F65EF-CCE5-E215-3E72-FFFF47E300B1}"/>
          </ac:spMkLst>
        </pc:spChg>
        <pc:spChg chg="mod">
          <ac:chgData name="NAGEL Lukas" userId="d20a6c6c-3f16-4443-baa4-9abca4ee84dc" providerId="ADAL" clId="{1CD77EE7-F472-4044-B6C4-56E8D178CDB0}" dt="2025-07-21T14:14:35.940" v="1128" actId="122"/>
          <ac:spMkLst>
            <pc:docMk/>
            <pc:sldMk cId="3061788283" sldId="270"/>
            <ac:spMk id="15" creationId="{154ED22E-E131-BAE9-97BC-ECB383EA495E}"/>
          </ac:spMkLst>
        </pc:spChg>
        <pc:spChg chg="mod">
          <ac:chgData name="NAGEL Lukas" userId="d20a6c6c-3f16-4443-baa4-9abca4ee84dc" providerId="ADAL" clId="{1CD77EE7-F472-4044-B6C4-56E8D178CDB0}" dt="2025-07-21T14:00:04.397" v="948" actId="14100"/>
          <ac:spMkLst>
            <pc:docMk/>
            <pc:sldMk cId="3061788283" sldId="270"/>
            <ac:spMk id="19" creationId="{95AAF641-0839-E717-6D09-6ED814CFEAB7}"/>
          </ac:spMkLst>
        </pc:spChg>
        <pc:spChg chg="mod">
          <ac:chgData name="NAGEL Lukas" userId="d20a6c6c-3f16-4443-baa4-9abca4ee84dc" providerId="ADAL" clId="{1CD77EE7-F472-4044-B6C4-56E8D178CDB0}" dt="2025-07-21T13:59:48.156" v="946" actId="14100"/>
          <ac:spMkLst>
            <pc:docMk/>
            <pc:sldMk cId="3061788283" sldId="270"/>
            <ac:spMk id="28" creationId="{2E5FF7E2-6177-FF1D-0A14-F99C657CDCDC}"/>
          </ac:spMkLst>
        </pc:spChg>
        <pc:picChg chg="mod">
          <ac:chgData name="NAGEL Lukas" userId="d20a6c6c-3f16-4443-baa4-9abca4ee84dc" providerId="ADAL" clId="{1CD77EE7-F472-4044-B6C4-56E8D178CDB0}" dt="2025-07-21T13:41:18.964" v="514" actId="1038"/>
          <ac:picMkLst>
            <pc:docMk/>
            <pc:sldMk cId="3061788283" sldId="270"/>
            <ac:picMk id="9" creationId="{B7E09DC6-D8B9-BB6B-400D-097A9E99C35A}"/>
          </ac:picMkLst>
        </pc:picChg>
        <pc:picChg chg="add mod">
          <ac:chgData name="NAGEL Lukas" userId="d20a6c6c-3f16-4443-baa4-9abca4ee84dc" providerId="ADAL" clId="{1CD77EE7-F472-4044-B6C4-56E8D178CDB0}" dt="2025-07-21T13:41:28.912" v="515" actId="167"/>
          <ac:picMkLst>
            <pc:docMk/>
            <pc:sldMk cId="3061788283" sldId="270"/>
            <ac:picMk id="17" creationId="{DF727C02-40DA-4BE7-BCCC-88DCE956D985}"/>
          </ac:picMkLst>
        </pc:picChg>
        <pc:picChg chg="add mod">
          <ac:chgData name="NAGEL Lukas" userId="d20a6c6c-3f16-4443-baa4-9abca4ee84dc" providerId="ADAL" clId="{1CD77EE7-F472-4044-B6C4-56E8D178CDB0}" dt="2025-07-21T13:39:50.919" v="315"/>
          <ac:picMkLst>
            <pc:docMk/>
            <pc:sldMk cId="3061788283" sldId="270"/>
            <ac:picMk id="18" creationId="{301C82C0-0848-4DCC-A172-E4D7774E8FD6}"/>
          </ac:picMkLst>
        </pc:picChg>
        <pc:picChg chg="mod">
          <ac:chgData name="NAGEL Lukas" userId="d20a6c6c-3f16-4443-baa4-9abca4ee84dc" providerId="ADAL" clId="{1CD77EE7-F472-4044-B6C4-56E8D178CDB0}" dt="2025-07-21T13:41:18.964" v="514" actId="1038"/>
          <ac:picMkLst>
            <pc:docMk/>
            <pc:sldMk cId="3061788283" sldId="270"/>
            <ac:picMk id="38" creationId="{477B4CF3-1B3D-7BE1-44D6-F419972D9FD7}"/>
          </ac:picMkLst>
        </pc:picChg>
      </pc:sldChg>
      <pc:sldChg chg="addSp delSp modSp add del mod">
        <pc:chgData name="NAGEL Lukas" userId="d20a6c6c-3f16-4443-baa4-9abca4ee84dc" providerId="ADAL" clId="{1CD77EE7-F472-4044-B6C4-56E8D178CDB0}" dt="2025-07-21T14:21:26.256" v="1204" actId="47"/>
        <pc:sldMkLst>
          <pc:docMk/>
          <pc:sldMk cId="1856564989" sldId="271"/>
        </pc:sldMkLst>
        <pc:spChg chg="mod">
          <ac:chgData name="NAGEL Lukas" userId="d20a6c6c-3f16-4443-baa4-9abca4ee84dc" providerId="ADAL" clId="{1CD77EE7-F472-4044-B6C4-56E8D178CDB0}" dt="2025-07-21T14:18:38.591" v="1161" actId="14100"/>
          <ac:spMkLst>
            <pc:docMk/>
            <pc:sldMk cId="1856564989" sldId="271"/>
            <ac:spMk id="3" creationId="{0018A185-5DF2-54BF-A212-587BAA6FF82D}"/>
          </ac:spMkLst>
        </pc:spChg>
        <pc:spChg chg="mod">
          <ac:chgData name="NAGEL Lukas" userId="d20a6c6c-3f16-4443-baa4-9abca4ee84dc" providerId="ADAL" clId="{1CD77EE7-F472-4044-B6C4-56E8D178CDB0}" dt="2025-07-21T14:18:39.175" v="1162" actId="404"/>
          <ac:spMkLst>
            <pc:docMk/>
            <pc:sldMk cId="1856564989" sldId="271"/>
            <ac:spMk id="9" creationId="{B3B1367A-99D1-126C-D4BF-EEA54D756645}"/>
          </ac:spMkLst>
        </pc:spChg>
        <pc:spChg chg="mod">
          <ac:chgData name="NAGEL Lukas" userId="d20a6c6c-3f16-4443-baa4-9abca4ee84dc" providerId="ADAL" clId="{1CD77EE7-F472-4044-B6C4-56E8D178CDB0}" dt="2025-07-21T14:18:40.528" v="1163" actId="404"/>
          <ac:spMkLst>
            <pc:docMk/>
            <pc:sldMk cId="1856564989" sldId="271"/>
            <ac:spMk id="12" creationId="{16601127-9028-24D9-5E27-A0235241B193}"/>
          </ac:spMkLst>
        </pc:spChg>
        <pc:picChg chg="mod">
          <ac:chgData name="NAGEL Lukas" userId="d20a6c6c-3f16-4443-baa4-9abca4ee84dc" providerId="ADAL" clId="{1CD77EE7-F472-4044-B6C4-56E8D178CDB0}" dt="2025-07-21T14:18:37.616" v="1160" actId="1076"/>
          <ac:picMkLst>
            <pc:docMk/>
            <pc:sldMk cId="1856564989" sldId="271"/>
            <ac:picMk id="5" creationId="{EC45E532-E4C9-866E-9369-14F1B84FAAF9}"/>
          </ac:picMkLst>
        </pc:picChg>
        <pc:picChg chg="del">
          <ac:chgData name="NAGEL Lukas" userId="d20a6c6c-3f16-4443-baa4-9abca4ee84dc" providerId="ADAL" clId="{1CD77EE7-F472-4044-B6C4-56E8D178CDB0}" dt="2025-07-21T13:44:06.940" v="805" actId="478"/>
          <ac:picMkLst>
            <pc:docMk/>
            <pc:sldMk cId="1856564989" sldId="271"/>
            <ac:picMk id="7" creationId="{111DC2D8-16EE-E256-5140-94DE399BD1D8}"/>
          </ac:picMkLst>
        </pc:picChg>
        <pc:picChg chg="add mod">
          <ac:chgData name="NAGEL Lukas" userId="d20a6c6c-3f16-4443-baa4-9abca4ee84dc" providerId="ADAL" clId="{1CD77EE7-F472-4044-B6C4-56E8D178CDB0}" dt="2025-07-21T13:43:56.792" v="803" actId="167"/>
          <ac:picMkLst>
            <pc:docMk/>
            <pc:sldMk cId="1856564989" sldId="271"/>
            <ac:picMk id="10" creationId="{67D9E79C-2523-430A-AC2E-EF924704DD6D}"/>
          </ac:picMkLst>
        </pc:picChg>
        <pc:picChg chg="add mod">
          <ac:chgData name="NAGEL Lukas" userId="d20a6c6c-3f16-4443-baa4-9abca4ee84dc" providerId="ADAL" clId="{1CD77EE7-F472-4044-B6C4-56E8D178CDB0}" dt="2025-07-21T13:43:56.792" v="803" actId="167"/>
          <ac:picMkLst>
            <pc:docMk/>
            <pc:sldMk cId="1856564989" sldId="271"/>
            <ac:picMk id="11" creationId="{198E8A08-0A83-4FFB-BD5A-D58C12D074C8}"/>
          </ac:picMkLst>
        </pc:picChg>
        <pc:picChg chg="add mod">
          <ac:chgData name="NAGEL Lukas" userId="d20a6c6c-3f16-4443-baa4-9abca4ee84dc" providerId="ADAL" clId="{1CD77EE7-F472-4044-B6C4-56E8D178CDB0}" dt="2025-07-21T13:44:05.413" v="804"/>
          <ac:picMkLst>
            <pc:docMk/>
            <pc:sldMk cId="1856564989" sldId="271"/>
            <ac:picMk id="13" creationId="{8DED058D-AD02-4B98-9EF2-4ACA6897CC77}"/>
          </ac:picMkLst>
        </pc:picChg>
        <pc:cxnChg chg="mod">
          <ac:chgData name="NAGEL Lukas" userId="d20a6c6c-3f16-4443-baa4-9abca4ee84dc" providerId="ADAL" clId="{1CD77EE7-F472-4044-B6C4-56E8D178CDB0}" dt="2025-07-21T13:44:40.788" v="807" actId="1037"/>
          <ac:cxnSpMkLst>
            <pc:docMk/>
            <pc:sldMk cId="1856564989" sldId="271"/>
            <ac:cxnSpMk id="4" creationId="{18E2ACDB-16BD-C28A-B4DE-07652580377B}"/>
          </ac:cxnSpMkLst>
        </pc:cxnChg>
      </pc:sldChg>
      <pc:sldChg chg="addSp modSp mod">
        <pc:chgData name="NAGEL Lukas" userId="d20a6c6c-3f16-4443-baa4-9abca4ee84dc" providerId="ADAL" clId="{1CD77EE7-F472-4044-B6C4-56E8D178CDB0}" dt="2025-07-21T14:31:28.612" v="1297" actId="14100"/>
        <pc:sldMkLst>
          <pc:docMk/>
          <pc:sldMk cId="368416937" sldId="272"/>
        </pc:sldMkLst>
        <pc:spChg chg="mod">
          <ac:chgData name="NAGEL Lukas" userId="d20a6c6c-3f16-4443-baa4-9abca4ee84dc" providerId="ADAL" clId="{1CD77EE7-F472-4044-B6C4-56E8D178CDB0}" dt="2025-07-21T14:31:06.022" v="1295" actId="404"/>
          <ac:spMkLst>
            <pc:docMk/>
            <pc:sldMk cId="368416937" sldId="272"/>
            <ac:spMk id="3" creationId="{FC77F907-65B1-423A-A73E-70BEC8E20978}"/>
          </ac:spMkLst>
        </pc:spChg>
        <pc:spChg chg="mod">
          <ac:chgData name="NAGEL Lukas" userId="d20a6c6c-3f16-4443-baa4-9abca4ee84dc" providerId="ADAL" clId="{1CD77EE7-F472-4044-B6C4-56E8D178CDB0}" dt="2025-07-21T14:31:28.612" v="1297" actId="14100"/>
          <ac:spMkLst>
            <pc:docMk/>
            <pc:sldMk cId="368416937" sldId="272"/>
            <ac:spMk id="4" creationId="{F8BE844C-7B72-6D01-3A6F-851FA2CFF655}"/>
          </ac:spMkLst>
        </pc:spChg>
        <pc:picChg chg="add mod">
          <ac:chgData name="NAGEL Lukas" userId="d20a6c6c-3f16-4443-baa4-9abca4ee84dc" providerId="ADAL" clId="{1CD77EE7-F472-4044-B6C4-56E8D178CDB0}" dt="2025-07-21T13:49:15.261" v="839" actId="167"/>
          <ac:picMkLst>
            <pc:docMk/>
            <pc:sldMk cId="368416937" sldId="272"/>
            <ac:picMk id="5" creationId="{18A06D6A-7DEF-41BC-BB3B-59133EC31507}"/>
          </ac:picMkLst>
        </pc:picChg>
        <pc:picChg chg="add mod">
          <ac:chgData name="NAGEL Lukas" userId="d20a6c6c-3f16-4443-baa4-9abca4ee84dc" providerId="ADAL" clId="{1CD77EE7-F472-4044-B6C4-56E8D178CDB0}" dt="2025-07-21T13:49:15.261" v="839" actId="167"/>
          <ac:picMkLst>
            <pc:docMk/>
            <pc:sldMk cId="368416937" sldId="272"/>
            <ac:picMk id="6" creationId="{35C4D15A-E284-491C-8A24-1ECC29817125}"/>
          </ac:picMkLst>
        </pc:picChg>
      </pc:sldChg>
      <pc:sldChg chg="del">
        <pc:chgData name="NAGEL Lukas" userId="d20a6c6c-3f16-4443-baa4-9abca4ee84dc" providerId="ADAL" clId="{1CD77EE7-F472-4044-B6C4-56E8D178CDB0}" dt="2025-07-21T13:35:04.571" v="105" actId="47"/>
        <pc:sldMkLst>
          <pc:docMk/>
          <pc:sldMk cId="2055088884" sldId="273"/>
        </pc:sldMkLst>
      </pc:sldChg>
      <pc:sldChg chg="addSp modSp mod">
        <pc:chgData name="NAGEL Lukas" userId="d20a6c6c-3f16-4443-baa4-9abca4ee84dc" providerId="ADAL" clId="{1CD77EE7-F472-4044-B6C4-56E8D178CDB0}" dt="2025-07-21T14:28:54.148" v="1276" actId="404"/>
        <pc:sldMkLst>
          <pc:docMk/>
          <pc:sldMk cId="907270973" sldId="274"/>
        </pc:sldMkLst>
        <pc:spChg chg="mod">
          <ac:chgData name="NAGEL Lukas" userId="d20a6c6c-3f16-4443-baa4-9abca4ee84dc" providerId="ADAL" clId="{1CD77EE7-F472-4044-B6C4-56E8D178CDB0}" dt="2025-07-21T14:28:54.148" v="1276" actId="404"/>
          <ac:spMkLst>
            <pc:docMk/>
            <pc:sldMk cId="907270973" sldId="274"/>
            <ac:spMk id="3" creationId="{44F42ACC-7294-161C-7269-1AD6F2490725}"/>
          </ac:spMkLst>
        </pc:spChg>
        <pc:picChg chg="add mod">
          <ac:chgData name="NAGEL Lukas" userId="d20a6c6c-3f16-4443-baa4-9abca4ee84dc" providerId="ADAL" clId="{1CD77EE7-F472-4044-B6C4-56E8D178CDB0}" dt="2025-07-21T13:43:00.464" v="622"/>
          <ac:picMkLst>
            <pc:docMk/>
            <pc:sldMk cId="907270973" sldId="274"/>
            <ac:picMk id="6" creationId="{73A3C83B-C675-4979-84C7-AB09B70E523D}"/>
          </ac:picMkLst>
        </pc:picChg>
        <pc:picChg chg="mod">
          <ac:chgData name="NAGEL Lukas" userId="d20a6c6c-3f16-4443-baa4-9abca4ee84dc" providerId="ADAL" clId="{1CD77EE7-F472-4044-B6C4-56E8D178CDB0}" dt="2025-07-21T13:43:39.867" v="801" actId="1038"/>
          <ac:picMkLst>
            <pc:docMk/>
            <pc:sldMk cId="907270973" sldId="274"/>
            <ac:picMk id="7" creationId="{7B822CBE-242A-1561-C142-BF2C1D573260}"/>
          </ac:picMkLst>
        </pc:picChg>
        <pc:picChg chg="add mod">
          <ac:chgData name="NAGEL Lukas" userId="d20a6c6c-3f16-4443-baa4-9abca4ee84dc" providerId="ADAL" clId="{1CD77EE7-F472-4044-B6C4-56E8D178CDB0}" dt="2025-07-21T13:43:00.464" v="622"/>
          <ac:picMkLst>
            <pc:docMk/>
            <pc:sldMk cId="907270973" sldId="274"/>
            <ac:picMk id="8" creationId="{4D9B9EE5-9A53-410C-A543-E61B1D6AE70B}"/>
          </ac:picMkLst>
        </pc:picChg>
      </pc:sldChg>
      <pc:sldChg chg="modSp mod">
        <pc:chgData name="NAGEL Lukas" userId="d20a6c6c-3f16-4443-baa4-9abca4ee84dc" providerId="ADAL" clId="{1CD77EE7-F472-4044-B6C4-56E8D178CDB0}" dt="2025-07-22T08:04:18.570" v="1422" actId="27636"/>
        <pc:sldMkLst>
          <pc:docMk/>
          <pc:sldMk cId="1468618745" sldId="310"/>
        </pc:sldMkLst>
        <pc:spChg chg="mod">
          <ac:chgData name="NAGEL Lukas" userId="d20a6c6c-3f16-4443-baa4-9abca4ee84dc" providerId="ADAL" clId="{1CD77EE7-F472-4044-B6C4-56E8D178CDB0}" dt="2025-07-22T08:04:18.570" v="1422" actId="27636"/>
          <ac:spMkLst>
            <pc:docMk/>
            <pc:sldMk cId="1468618745" sldId="310"/>
            <ac:spMk id="2" creationId="{72DDABEE-B7B7-4D48-8BB6-69FA4B8ED6B1}"/>
          </ac:spMkLst>
        </pc:spChg>
        <pc:spChg chg="mod">
          <ac:chgData name="NAGEL Lukas" userId="d20a6c6c-3f16-4443-baa4-9abca4ee84dc" providerId="ADAL" clId="{1CD77EE7-F472-4044-B6C4-56E8D178CDB0}" dt="2025-07-22T07:24:48.670" v="1331" actId="20577"/>
          <ac:spMkLst>
            <pc:docMk/>
            <pc:sldMk cId="1468618745" sldId="310"/>
            <ac:spMk id="12" creationId="{A5000CE4-AD90-41EC-965C-138ECBD613A8}"/>
          </ac:spMkLst>
        </pc:spChg>
      </pc:sldChg>
      <pc:sldChg chg="modSp mod">
        <pc:chgData name="NAGEL Lukas" userId="d20a6c6c-3f16-4443-baa4-9abca4ee84dc" providerId="ADAL" clId="{1CD77EE7-F472-4044-B6C4-56E8D178CDB0}" dt="2025-07-22T07:25:22.311" v="1337" actId="2711"/>
        <pc:sldMkLst>
          <pc:docMk/>
          <pc:sldMk cId="4116660579" sldId="314"/>
        </pc:sldMkLst>
        <pc:spChg chg="mod">
          <ac:chgData name="NAGEL Lukas" userId="d20a6c6c-3f16-4443-baa4-9abca4ee84dc" providerId="ADAL" clId="{1CD77EE7-F472-4044-B6C4-56E8D178CDB0}" dt="2025-07-22T07:25:18.383" v="1336" actId="403"/>
          <ac:spMkLst>
            <pc:docMk/>
            <pc:sldMk cId="4116660579" sldId="314"/>
            <ac:spMk id="2" creationId="{72DDABEE-B7B7-4D48-8BB6-69FA4B8ED6B1}"/>
          </ac:spMkLst>
        </pc:spChg>
        <pc:spChg chg="mod">
          <ac:chgData name="NAGEL Lukas" userId="d20a6c6c-3f16-4443-baa4-9abca4ee84dc" providerId="ADAL" clId="{1CD77EE7-F472-4044-B6C4-56E8D178CDB0}" dt="2025-07-22T07:25:22.311" v="1337" actId="2711"/>
          <ac:spMkLst>
            <pc:docMk/>
            <pc:sldMk cId="4116660579" sldId="314"/>
            <ac:spMk id="3" creationId="{5FE1FC23-92CF-4ED7-BE7C-2BB02D13FC5E}"/>
          </ac:spMkLst>
        </pc:spChg>
      </pc:sldChg>
      <pc:sldChg chg="modSp add mod">
        <pc:chgData name="NAGEL Lukas" userId="d20a6c6c-3f16-4443-baa4-9abca4ee84dc" providerId="ADAL" clId="{1CD77EE7-F472-4044-B6C4-56E8D178CDB0}" dt="2025-07-21T14:21:01.926" v="1199" actId="14100"/>
        <pc:sldMkLst>
          <pc:docMk/>
          <pc:sldMk cId="2088373801" sldId="315"/>
        </pc:sldMkLst>
        <pc:spChg chg="mod">
          <ac:chgData name="NAGEL Lukas" userId="d20a6c6c-3f16-4443-baa4-9abca4ee84dc" providerId="ADAL" clId="{1CD77EE7-F472-4044-B6C4-56E8D178CDB0}" dt="2025-07-21T14:20:53.587" v="1197" actId="14100"/>
          <ac:spMkLst>
            <pc:docMk/>
            <pc:sldMk cId="2088373801" sldId="315"/>
            <ac:spMk id="3" creationId="{0018A185-5DF2-54BF-A212-587BAA6FF82D}"/>
          </ac:spMkLst>
        </pc:spChg>
        <pc:spChg chg="mod">
          <ac:chgData name="NAGEL Lukas" userId="d20a6c6c-3f16-4443-baa4-9abca4ee84dc" providerId="ADAL" clId="{1CD77EE7-F472-4044-B6C4-56E8D178CDB0}" dt="2025-07-21T14:20:59.094" v="1198" actId="14100"/>
          <ac:spMkLst>
            <pc:docMk/>
            <pc:sldMk cId="2088373801" sldId="315"/>
            <ac:spMk id="9" creationId="{B3B1367A-99D1-126C-D4BF-EEA54D756645}"/>
          </ac:spMkLst>
        </pc:spChg>
        <pc:spChg chg="mod">
          <ac:chgData name="NAGEL Lukas" userId="d20a6c6c-3f16-4443-baa4-9abca4ee84dc" providerId="ADAL" clId="{1CD77EE7-F472-4044-B6C4-56E8D178CDB0}" dt="2025-07-21T14:21:01.926" v="1199" actId="14100"/>
          <ac:spMkLst>
            <pc:docMk/>
            <pc:sldMk cId="2088373801" sldId="315"/>
            <ac:spMk id="12" creationId="{16601127-9028-24D9-5E27-A0235241B193}"/>
          </ac:spMkLst>
        </pc:spChg>
        <pc:picChg chg="mod">
          <ac:chgData name="NAGEL Lukas" userId="d20a6c6c-3f16-4443-baa4-9abca4ee84dc" providerId="ADAL" clId="{1CD77EE7-F472-4044-B6C4-56E8D178CDB0}" dt="2025-07-21T14:19:13.941" v="1173" actId="1076"/>
          <ac:picMkLst>
            <pc:docMk/>
            <pc:sldMk cId="2088373801" sldId="315"/>
            <ac:picMk id="5" creationId="{EC45E532-E4C9-866E-9369-14F1B84FAAF9}"/>
          </ac:picMkLst>
        </pc:picChg>
        <pc:cxnChg chg="mod">
          <ac:chgData name="NAGEL Lukas" userId="d20a6c6c-3f16-4443-baa4-9abca4ee84dc" providerId="ADAL" clId="{1CD77EE7-F472-4044-B6C4-56E8D178CDB0}" dt="2025-07-21T14:20:42.224" v="1196" actId="14100"/>
          <ac:cxnSpMkLst>
            <pc:docMk/>
            <pc:sldMk cId="2088373801" sldId="315"/>
            <ac:cxnSpMk id="4" creationId="{18E2ACDB-16BD-C28A-B4DE-07652580377B}"/>
          </ac:cxnSpMkLst>
        </pc:cxnChg>
      </pc:sldChg>
    </pc:docChg>
  </pc:docChgLst>
  <pc:docChgLst>
    <pc:chgData name="NAGEL Lukas" userId="d20a6c6c-3f16-4443-baa4-9abca4ee84dc" providerId="ADAL" clId="{8582DB22-4C98-4D95-9A47-93A340C77187}"/>
    <pc:docChg chg="modSld">
      <pc:chgData name="NAGEL Lukas" userId="d20a6c6c-3f16-4443-baa4-9abca4ee84dc" providerId="ADAL" clId="{8582DB22-4C98-4D95-9A47-93A340C77187}" dt="2025-08-11T09:11:42.275" v="3" actId="20577"/>
      <pc:docMkLst>
        <pc:docMk/>
      </pc:docMkLst>
      <pc:sldChg chg="modSp mod">
        <pc:chgData name="NAGEL Lukas" userId="d20a6c6c-3f16-4443-baa4-9abca4ee84dc" providerId="ADAL" clId="{8582DB22-4C98-4D95-9A47-93A340C77187}" dt="2025-08-11T09:06:53.739" v="0" actId="20577"/>
        <pc:sldMkLst>
          <pc:docMk/>
          <pc:sldMk cId="4060184175" sldId="259"/>
        </pc:sldMkLst>
        <pc:spChg chg="mod">
          <ac:chgData name="NAGEL Lukas" userId="d20a6c6c-3f16-4443-baa4-9abca4ee84dc" providerId="ADAL" clId="{8582DB22-4C98-4D95-9A47-93A340C77187}" dt="2025-08-11T09:06:53.739" v="0" actId="20577"/>
          <ac:spMkLst>
            <pc:docMk/>
            <pc:sldMk cId="4060184175" sldId="259"/>
            <ac:spMk id="3" creationId="{08CF93D6-1BDC-C2BB-2F88-471B51A6B0A7}"/>
          </ac:spMkLst>
        </pc:spChg>
      </pc:sldChg>
      <pc:sldChg chg="modSp mod">
        <pc:chgData name="NAGEL Lukas" userId="d20a6c6c-3f16-4443-baa4-9abca4ee84dc" providerId="ADAL" clId="{8582DB22-4C98-4D95-9A47-93A340C77187}" dt="2025-08-11T09:11:42.275" v="3" actId="20577"/>
        <pc:sldMkLst>
          <pc:docMk/>
          <pc:sldMk cId="3061788283" sldId="270"/>
        </pc:sldMkLst>
        <pc:spChg chg="mod">
          <ac:chgData name="NAGEL Lukas" userId="d20a6c6c-3f16-4443-baa4-9abca4ee84dc" providerId="ADAL" clId="{8582DB22-4C98-4D95-9A47-93A340C77187}" dt="2025-08-11T09:11:42.275" v="3" actId="20577"/>
          <ac:spMkLst>
            <pc:docMk/>
            <pc:sldMk cId="3061788283" sldId="270"/>
            <ac:spMk id="3" creationId="{06461816-E6F3-A2D8-24A5-D3713DF488A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F4A12-5911-4B1C-9141-CF1561CBFBC6}" type="datetimeFigureOut">
              <a:rPr lang="de-AT" smtClean="0"/>
              <a:t>11.08.2025</a:t>
            </a:fld>
            <a:endParaRPr lang="de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0FBAD-D742-41AE-A78F-1C5018AA0D1B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76565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D88422-CE65-49A8-A2F4-A3656DC9D0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9855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0FBAD-D742-41AE-A78F-1C5018AA0D1B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64449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0FBAD-D742-41AE-A78F-1C5018AA0D1B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80582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D88422-CE65-49A8-A2F4-A3656DC9D0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237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C8322F6-1C60-46CF-968C-BC20E470F443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482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286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74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725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8454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177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72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7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070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978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004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C8322F6-1C60-46CF-968C-BC20E470F443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8106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DABEE-B7B7-4D48-8BB6-69FA4B8ED6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5140959"/>
            <a:ext cx="7914640" cy="1282217"/>
          </a:xfrm>
        </p:spPr>
        <p:txBody>
          <a:bodyPr>
            <a:normAutofit/>
          </a:bodyPr>
          <a:lstStyle/>
          <a:p>
            <a:pPr algn="l"/>
            <a:r>
              <a:rPr lang="en-US" sz="4400" dirty="0">
                <a:solidFill>
                  <a:schemeClr val="tx1"/>
                </a:solidFill>
              </a:rPr>
              <a:t>Module 6b: Smart Information Flow along the Supply Chain – </a:t>
            </a:r>
            <a:r>
              <a:rPr lang="en-US" sz="4400" dirty="0" err="1">
                <a:solidFill>
                  <a:schemeClr val="tx1"/>
                </a:solidFill>
              </a:rPr>
              <a:t>Webx</a:t>
            </a:r>
            <a:r>
              <a:rPr lang="en-US" sz="4400" dirty="0">
                <a:solidFill>
                  <a:schemeClr val="tx1"/>
                </a:solidFill>
              </a:rPr>
              <a:t> &amp; I</a:t>
            </a:r>
          </a:p>
        </p:txBody>
      </p:sp>
      <p:pic>
        <p:nvPicPr>
          <p:cNvPr id="1028" name="Picture 4" descr="Wallpaper Coding, Complex, Pipeline, Binary - Resolution:1920x1200 - Wallpx">
            <a:extLst>
              <a:ext uri="{FF2B5EF4-FFF2-40B4-BE49-F238E27FC236}">
                <a16:creationId xmlns:a16="http://schemas.microsoft.com/office/drawing/2014/main" id="{69DDCB2D-9D7F-4A54-B667-552427C443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8" b="21862"/>
          <a:stretch/>
        </p:blipFill>
        <p:spPr bwMode="auto">
          <a:xfrm>
            <a:off x="20" y="10"/>
            <a:ext cx="12191980" cy="457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A5000CE4-AD90-41EC-965C-138ECBD61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5417" y="4572000"/>
            <a:ext cx="3806563" cy="2285990"/>
          </a:xfrm>
        </p:spPr>
        <p:txBody>
          <a:bodyPr>
            <a:normAutofit/>
          </a:bodyPr>
          <a:lstStyle/>
          <a:p>
            <a:r>
              <a:rPr lang="de-DE" sz="2000" b="1" dirty="0">
                <a:latin typeface="+mj-lt"/>
              </a:rPr>
              <a:t>[Name </a:t>
            </a:r>
            <a:r>
              <a:rPr lang="de-DE" sz="2000" b="1" dirty="0" err="1">
                <a:latin typeface="+mj-lt"/>
              </a:rPr>
              <a:t>of</a:t>
            </a:r>
            <a:r>
              <a:rPr lang="de-DE" sz="2000" b="1" dirty="0">
                <a:latin typeface="+mj-lt"/>
              </a:rPr>
              <a:t> the </a:t>
            </a:r>
            <a:r>
              <a:rPr lang="de-DE" sz="2000" b="1" dirty="0" err="1">
                <a:latin typeface="+mj-lt"/>
              </a:rPr>
              <a:t>presenter</a:t>
            </a:r>
            <a:r>
              <a:rPr lang="de-DE" sz="2000" b="1" dirty="0">
                <a:latin typeface="+mj-lt"/>
              </a:rPr>
              <a:t>]</a:t>
            </a:r>
          </a:p>
          <a:p>
            <a:r>
              <a:rPr lang="en-US" sz="1600" dirty="0">
                <a:solidFill>
                  <a:schemeClr val="tx1"/>
                </a:solidFill>
                <a:latin typeface="+mj-lt"/>
              </a:rPr>
              <a:t>[Date &amp; Location]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517B9D-A591-48E9-B61B-84AA99F473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646" y="3668754"/>
            <a:ext cx="2077334" cy="90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618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DA993C-630D-4B17-5B61-8157F09EE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Wallpaper Coding, Complex, Pipeline, Binary - Resolution:1920x1200 - Wallpx">
            <a:extLst>
              <a:ext uri="{FF2B5EF4-FFF2-40B4-BE49-F238E27FC236}">
                <a16:creationId xmlns:a16="http://schemas.microsoft.com/office/drawing/2014/main" id="{67D9E79C-2523-430A-AC2E-EF924704DD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8" b="21862"/>
          <a:stretch/>
        </p:blipFill>
        <p:spPr bwMode="auto">
          <a:xfrm rot="5400000">
            <a:off x="7477124" y="2143123"/>
            <a:ext cx="6858004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8E8A08-0A83-4FFB-BD5A-D58C12D074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1" y="5740364"/>
            <a:ext cx="2570400" cy="11176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1D0340-2C86-5FE9-9981-6E6C4FA3C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Different </a:t>
            </a:r>
            <a:r>
              <a:rPr lang="de-AT" dirty="0" err="1"/>
              <a:t>forms</a:t>
            </a:r>
            <a:endParaRPr lang="de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8A185-5DF2-54BF-A212-587BAA6FF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259" y="1991442"/>
            <a:ext cx="2744793" cy="3995234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indent="0">
              <a:buNone/>
            </a:pPr>
            <a:r>
              <a:rPr lang="de-AT" sz="3200" b="1" u="sng" dirty="0"/>
              <a:t>Internet</a:t>
            </a:r>
            <a:endParaRPr lang="de-AT" b="1" u="sng" dirty="0"/>
          </a:p>
          <a:p>
            <a:r>
              <a:rPr lang="de-AT" b="1" dirty="0"/>
              <a:t>Clear Web </a:t>
            </a:r>
            <a:r>
              <a:rPr lang="de-AT" dirty="0"/>
              <a:t>(</a:t>
            </a:r>
            <a:r>
              <a:rPr lang="de-AT" dirty="0" err="1"/>
              <a:t>shopping</a:t>
            </a:r>
            <a:r>
              <a:rPr lang="de-AT" dirty="0"/>
              <a:t>, </a:t>
            </a:r>
            <a:r>
              <a:rPr lang="de-AT" dirty="0" err="1"/>
              <a:t>chat</a:t>
            </a:r>
            <a:r>
              <a:rPr lang="de-AT" dirty="0"/>
              <a:t>, </a:t>
            </a:r>
            <a:r>
              <a:rPr lang="de-AT" dirty="0" err="1"/>
              <a:t>share</a:t>
            </a:r>
            <a:r>
              <a:rPr lang="de-AT" dirty="0"/>
              <a:t>)</a:t>
            </a:r>
          </a:p>
          <a:p>
            <a:r>
              <a:rPr lang="de-AT" b="1" dirty="0"/>
              <a:t>Deep Web </a:t>
            </a:r>
            <a:r>
              <a:rPr lang="en-US" dirty="0"/>
              <a:t>(90% of the Internet; consists of (company) databases, websites and services (e.g. streaming, storage) that belong to companies, authorities or universities</a:t>
            </a:r>
          </a:p>
          <a:p>
            <a:r>
              <a:rPr lang="de-AT" b="1" dirty="0"/>
              <a:t>Darknet</a:t>
            </a:r>
            <a:r>
              <a:rPr lang="de-AT" dirty="0"/>
              <a:t> </a:t>
            </a:r>
            <a:r>
              <a:rPr lang="en-US" dirty="0"/>
              <a:t>(cannot be found in the conventional way; communication is encrypted and the authors of the content and its visitors or consumers want to remain as anonymous as possible)</a:t>
            </a:r>
            <a:endParaRPr lang="de-AT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3B1367A-99D1-126C-D4BF-EEA54D756645}"/>
              </a:ext>
            </a:extLst>
          </p:cNvPr>
          <p:cNvSpPr txBox="1">
            <a:spLocks/>
          </p:cNvSpPr>
          <p:nvPr/>
        </p:nvSpPr>
        <p:spPr>
          <a:xfrm>
            <a:off x="3096677" y="1991441"/>
            <a:ext cx="2610026" cy="3910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AT" b="1" u="sng" dirty="0"/>
              <a:t>Intranet</a:t>
            </a:r>
          </a:p>
          <a:p>
            <a:r>
              <a:rPr lang="en-US" sz="1700" dirty="0"/>
              <a:t>Company-internal communication network; based on the same network technology as the Internet</a:t>
            </a:r>
          </a:p>
          <a:p>
            <a:r>
              <a:rPr lang="en-US" sz="1700" dirty="0"/>
              <a:t>Is only accessible to a selected group of users (employees of a company)</a:t>
            </a:r>
            <a:endParaRPr lang="de-AT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6601127-9028-24D9-5E27-A0235241B193}"/>
              </a:ext>
            </a:extLst>
          </p:cNvPr>
          <p:cNvSpPr txBox="1">
            <a:spLocks/>
          </p:cNvSpPr>
          <p:nvPr/>
        </p:nvSpPr>
        <p:spPr>
          <a:xfrm>
            <a:off x="5708053" y="2084832"/>
            <a:ext cx="3784090" cy="391098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defPPr>
              <a:defRPr lang="de-DE"/>
            </a:defPPr>
            <a:lvl1pPr marL="228600" indent="-228600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/>
            </a:lvl1pPr>
            <a:lvl2pPr indent="-228600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Char char="–"/>
            </a:lvl2pPr>
            <a:lvl3pPr marL="731520" indent="-228600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/>
            </a:lvl3pPr>
            <a:lvl4pPr marL="1005840" indent="-228600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Char char="–"/>
              <a:defRPr sz="1400"/>
            </a:lvl4pPr>
            <a:lvl5pPr marL="1280160" indent="-228600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de-AT" sz="2400" b="1" u="sng" dirty="0"/>
              <a:t>Extranet</a:t>
            </a:r>
            <a:endParaRPr lang="de-AT" b="1" u="sng" dirty="0"/>
          </a:p>
          <a:p>
            <a:r>
              <a:rPr lang="en-US" dirty="0"/>
              <a:t>Independently secured private network to which only authorized users (partners, customers, suppliers) outside the company have access</a:t>
            </a:r>
          </a:p>
          <a:p>
            <a:r>
              <a:rPr lang="en-US" dirty="0"/>
              <a:t>Collaboration with external partners: to enable the exchange of data and applications and the sharing of information</a:t>
            </a:r>
          </a:p>
          <a:p>
            <a:r>
              <a:rPr lang="en-US" dirty="0"/>
              <a:t>Extranets lie somewhere between the Internet and intranet</a:t>
            </a:r>
            <a:endParaRPr lang="de-DE" dirty="0"/>
          </a:p>
        </p:txBody>
      </p:sp>
      <p:pic>
        <p:nvPicPr>
          <p:cNvPr id="5" name="Picture 4" descr="A red and white circle with a black background&#10;&#10;Description automatically generated">
            <a:extLst>
              <a:ext uri="{FF2B5EF4-FFF2-40B4-BE49-F238E27FC236}">
                <a16:creationId xmlns:a16="http://schemas.microsoft.com/office/drawing/2014/main" id="{EC45E532-E4C9-866E-9369-14F1B84FAA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4" y="4329025"/>
            <a:ext cx="443104" cy="443104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8E2ACDB-16BD-C28A-B4DE-07652580377B}"/>
              </a:ext>
            </a:extLst>
          </p:cNvPr>
          <p:cNvCxnSpPr>
            <a:cxnSpLocks/>
          </p:cNvCxnSpPr>
          <p:nvPr/>
        </p:nvCxnSpPr>
        <p:spPr>
          <a:xfrm>
            <a:off x="304746" y="1991441"/>
            <a:ext cx="2400704" cy="0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72875CA-3403-413B-2651-D27588F46948}"/>
              </a:ext>
            </a:extLst>
          </p:cNvPr>
          <p:cNvCxnSpPr>
            <a:cxnSpLocks/>
          </p:cNvCxnSpPr>
          <p:nvPr/>
        </p:nvCxnSpPr>
        <p:spPr>
          <a:xfrm>
            <a:off x="315498" y="2075688"/>
            <a:ext cx="0" cy="1924998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8DED058D-AD02-4B98-9EF2-4ACA6897CC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053" y="616751"/>
            <a:ext cx="3507213" cy="123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373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7AAC3E-AC62-17FC-7DB3-5B35B04717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Wallpaper Coding, Complex, Pipeline, Binary - Resolution:1920x1200 - Wallpx">
            <a:extLst>
              <a:ext uri="{FF2B5EF4-FFF2-40B4-BE49-F238E27FC236}">
                <a16:creationId xmlns:a16="http://schemas.microsoft.com/office/drawing/2014/main" id="{4AA54E46-97AC-484A-AEF6-23E5CFAE4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8" b="21862"/>
          <a:stretch/>
        </p:blipFill>
        <p:spPr bwMode="auto">
          <a:xfrm rot="5400000">
            <a:off x="7477124" y="2143123"/>
            <a:ext cx="6858004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AD0CFF-7247-47BE-AC2B-7CEBDAF2F5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1" y="5740364"/>
            <a:ext cx="2570400" cy="11176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152C60-5304-E266-AC67-12033D6F9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/>
              <a:t>Cloud Computing</a:t>
            </a:r>
            <a:endParaRPr lang="de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8802C-48F3-0144-DBB7-F60C02AC4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9" y="2084832"/>
            <a:ext cx="9720073" cy="402336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dirty="0"/>
              <a:t>Provision of IT services via the Internet:</a:t>
            </a:r>
            <a:br>
              <a:rPr lang="en-US" sz="1800" dirty="0"/>
            </a:br>
            <a:r>
              <a:rPr lang="en-US" sz="1800" dirty="0"/>
              <a:t>Rent IT services instead of buying it</a:t>
            </a:r>
          </a:p>
          <a:p>
            <a:r>
              <a:rPr lang="en-US" sz="1800" dirty="0"/>
              <a:t>Dynamically offering, using and billing IT services</a:t>
            </a:r>
            <a:br>
              <a:rPr lang="en-US" sz="1800" dirty="0"/>
            </a:br>
            <a:r>
              <a:rPr lang="en-US" sz="1800" dirty="0"/>
              <a:t>via a network in line with demand</a:t>
            </a:r>
          </a:p>
          <a:p>
            <a:r>
              <a:rPr lang="en-US" sz="1800" dirty="0"/>
              <a:t>Access and store information without having</a:t>
            </a:r>
            <a:br>
              <a:rPr lang="en-US" sz="1800" dirty="0"/>
            </a:br>
            <a:r>
              <a:rPr lang="en-US" sz="1800" dirty="0"/>
              <a:t>to manage your own physical devices or IT infrastructure</a:t>
            </a:r>
          </a:p>
          <a:p>
            <a:r>
              <a:rPr lang="en-US" sz="1800" dirty="0"/>
              <a:t>Public clouds, private clouds and hybrid clouds</a:t>
            </a:r>
          </a:p>
          <a:p>
            <a:r>
              <a:rPr lang="en-US" sz="1800" dirty="0"/>
              <a:t>Examples?</a:t>
            </a:r>
            <a:endParaRPr lang="de-AT" sz="1800" dirty="0"/>
          </a:p>
        </p:txBody>
      </p:sp>
      <p:pic>
        <p:nvPicPr>
          <p:cNvPr id="5" name="Picture 4" descr="A diagram of cloud computing&#10;&#10;Description automatically generated">
            <a:extLst>
              <a:ext uri="{FF2B5EF4-FFF2-40B4-BE49-F238E27FC236}">
                <a16:creationId xmlns:a16="http://schemas.microsoft.com/office/drawing/2014/main" id="{D524AC2E-3B5E-1BAA-EC1D-7C4C121BA5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369" y="944740"/>
            <a:ext cx="3578939" cy="26825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D3C3A4-B1B0-6A9E-E8BF-5156EC310E51}"/>
              </a:ext>
            </a:extLst>
          </p:cNvPr>
          <p:cNvSpPr txBox="1"/>
          <p:nvPr/>
        </p:nvSpPr>
        <p:spPr>
          <a:xfrm>
            <a:off x="571499" y="6288973"/>
            <a:ext cx="62513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/>
              <a:t>Netflix, Google Docs, Spotify, iCloud </a:t>
            </a:r>
            <a:r>
              <a:rPr lang="de-AT" sz="1200" dirty="0" err="1"/>
              <a:t>backing</a:t>
            </a:r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2972288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4FB7D9-8999-B4AC-76EB-7DA540143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allpaper Coding, Complex, Pipeline, Binary - Resolution:1920x1200 - Wallpx">
            <a:extLst>
              <a:ext uri="{FF2B5EF4-FFF2-40B4-BE49-F238E27FC236}">
                <a16:creationId xmlns:a16="http://schemas.microsoft.com/office/drawing/2014/main" id="{ED024456-BCFB-49FD-A243-2E6D65CD72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8" b="21862"/>
          <a:stretch/>
        </p:blipFill>
        <p:spPr bwMode="auto">
          <a:xfrm rot="5400000">
            <a:off x="7477124" y="2143123"/>
            <a:ext cx="6858004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D7C709-1E3B-4304-A9CE-43B2ACBE5D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1" y="5740364"/>
            <a:ext cx="2570400" cy="111763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EF9C1CE-9B05-E044-447F-1ADD9D0CD804}"/>
              </a:ext>
            </a:extLst>
          </p:cNvPr>
          <p:cNvSpPr txBox="1">
            <a:spLocks/>
          </p:cNvSpPr>
          <p:nvPr/>
        </p:nvSpPr>
        <p:spPr>
          <a:xfrm>
            <a:off x="454068" y="2104387"/>
            <a:ext cx="4667397" cy="3754888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AT" sz="3300" dirty="0"/>
              <a:t>Infrastructure </a:t>
            </a:r>
            <a:r>
              <a:rPr lang="de-AT" sz="3300" dirty="0" err="1"/>
              <a:t>as</a:t>
            </a:r>
            <a:r>
              <a:rPr lang="de-AT" sz="3300" dirty="0"/>
              <a:t> a Service (IaaS): </a:t>
            </a:r>
            <a:r>
              <a:rPr lang="de-AT" sz="3300" dirty="0" err="1"/>
              <a:t>renting</a:t>
            </a:r>
            <a:r>
              <a:rPr lang="de-AT" sz="3300" dirty="0"/>
              <a:t> a (virtual)</a:t>
            </a:r>
            <a:br>
              <a:rPr lang="de-AT" sz="3300" dirty="0"/>
            </a:br>
            <a:r>
              <a:rPr lang="de-AT" sz="3300" dirty="0" err="1"/>
              <a:t>machines</a:t>
            </a:r>
            <a:r>
              <a:rPr lang="de-AT" sz="3300" dirty="0"/>
              <a:t> (</a:t>
            </a:r>
            <a:r>
              <a:rPr lang="de-AT" sz="3300" dirty="0" err="1"/>
              <a:t>servers</a:t>
            </a:r>
            <a:r>
              <a:rPr lang="de-AT" sz="3300" dirty="0"/>
              <a:t>, </a:t>
            </a:r>
            <a:r>
              <a:rPr lang="de-AT" sz="3300" dirty="0" err="1"/>
              <a:t>computers</a:t>
            </a:r>
            <a:r>
              <a:rPr lang="de-AT" sz="3300" dirty="0"/>
              <a:t>), </a:t>
            </a:r>
            <a:r>
              <a:rPr lang="de-AT" sz="3300" dirty="0" err="1"/>
              <a:t>networks</a:t>
            </a:r>
            <a:r>
              <a:rPr lang="de-AT" sz="3300" dirty="0"/>
              <a:t> and</a:t>
            </a:r>
            <a:br>
              <a:rPr lang="de-AT" sz="3300" dirty="0"/>
            </a:br>
            <a:r>
              <a:rPr lang="de-AT" sz="3300" dirty="0" err="1"/>
              <a:t>storage</a:t>
            </a:r>
            <a:r>
              <a:rPr lang="de-AT" sz="3300" dirty="0"/>
              <a:t> </a:t>
            </a:r>
            <a:r>
              <a:rPr lang="de-AT" sz="3300" dirty="0" err="1"/>
              <a:t>space</a:t>
            </a:r>
            <a:r>
              <a:rPr lang="de-AT" sz="3300" dirty="0"/>
              <a:t> in a </a:t>
            </a:r>
            <a:r>
              <a:rPr lang="de-AT" sz="3300" dirty="0" err="1"/>
              <a:t>data</a:t>
            </a:r>
            <a:r>
              <a:rPr lang="de-AT" sz="3300" dirty="0"/>
              <a:t> </a:t>
            </a:r>
            <a:r>
              <a:rPr lang="de-AT" sz="3300" dirty="0" err="1"/>
              <a:t>center</a:t>
            </a:r>
            <a:r>
              <a:rPr lang="de-AT" sz="3300" dirty="0"/>
              <a:t> – </a:t>
            </a:r>
            <a:r>
              <a:rPr lang="en-US" sz="3300" dirty="0"/>
              <a:t>accessible over the internet</a:t>
            </a:r>
            <a:endParaRPr lang="de-AT" sz="3300" dirty="0"/>
          </a:p>
          <a:p>
            <a:pPr marL="228600" lvl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AT" sz="3300" dirty="0" err="1"/>
              <a:t>Platform</a:t>
            </a:r>
            <a:r>
              <a:rPr lang="de-AT" sz="3300" dirty="0"/>
              <a:t> </a:t>
            </a:r>
            <a:r>
              <a:rPr lang="de-AT" sz="3300" dirty="0" err="1"/>
              <a:t>as</a:t>
            </a:r>
            <a:r>
              <a:rPr lang="de-AT" sz="3300" dirty="0"/>
              <a:t> a Service (PaaS): </a:t>
            </a:r>
            <a:r>
              <a:rPr lang="en-US" sz="3300" dirty="0"/>
              <a:t>Developers have access</a:t>
            </a:r>
            <a:br>
              <a:rPr lang="en-US" sz="3300" dirty="0"/>
            </a:br>
            <a:r>
              <a:rPr lang="en-US" sz="3300" dirty="0"/>
              <a:t>to resources, such as Databases, Web Servers,</a:t>
            </a:r>
            <a:br>
              <a:rPr lang="en-US" sz="3300" dirty="0"/>
            </a:br>
            <a:r>
              <a:rPr lang="en-US" sz="3300" dirty="0"/>
              <a:t>Development Tools needed to create and run application software</a:t>
            </a:r>
          </a:p>
          <a:p>
            <a:pPr marL="228600" lvl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300" dirty="0"/>
              <a:t>Software as a Service (SaaS): pre-built software</a:t>
            </a:r>
            <a:br>
              <a:rPr lang="en-US" sz="3300" dirty="0"/>
            </a:br>
            <a:r>
              <a:rPr lang="en-US" sz="3300" dirty="0"/>
              <a:t>solutions for diverse tasks; utilizing software over</a:t>
            </a:r>
            <a:br>
              <a:rPr lang="en-US" sz="3300" dirty="0"/>
            </a:br>
            <a:r>
              <a:rPr lang="en-US" sz="3300" dirty="0"/>
              <a:t>the internet without the need for local installation</a:t>
            </a:r>
            <a:br>
              <a:rPr lang="en-US" sz="3300" dirty="0"/>
            </a:br>
            <a:r>
              <a:rPr lang="en-US" sz="3300" dirty="0"/>
              <a:t>(i.e., Games, CRM, E-Mail)</a:t>
            </a:r>
            <a:endParaRPr lang="de-AT" sz="3300" dirty="0"/>
          </a:p>
          <a:p>
            <a:pPr lvl="1"/>
            <a:endParaRPr lang="de-AT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9E7B15-20FA-DB1A-51CB-654282F2F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/>
              <a:t>Cloud Services</a:t>
            </a:r>
            <a:endParaRPr lang="de-A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532D55-6F91-1795-EB40-225253A9A7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7710" y="506197"/>
            <a:ext cx="4491191" cy="523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688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8F2453-1614-180B-CF2E-59CAA75B5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Wallpaper Coding, Complex, Pipeline, Binary - Resolution:1920x1200 - Wallpx">
            <a:extLst>
              <a:ext uri="{FF2B5EF4-FFF2-40B4-BE49-F238E27FC236}">
                <a16:creationId xmlns:a16="http://schemas.microsoft.com/office/drawing/2014/main" id="{4C7E4030-3F58-44BE-B672-A95186EE7C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8" b="21862"/>
          <a:stretch/>
        </p:blipFill>
        <p:spPr bwMode="auto">
          <a:xfrm rot="5400000">
            <a:off x="7477124" y="2143123"/>
            <a:ext cx="6858004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290682-011E-46C2-80CF-FC5A203B8D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1" y="5740364"/>
            <a:ext cx="2570400" cy="11176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EB6E31-0E6E-E150-8E7A-137801293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/>
              <a:t>Edge Computing</a:t>
            </a:r>
            <a:endParaRPr lang="de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F0A9D-90E4-114B-879E-91E715B1F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9" y="2084832"/>
            <a:ext cx="5798703" cy="4023360"/>
          </a:xfrm>
        </p:spPr>
        <p:txBody>
          <a:bodyPr>
            <a:normAutofit/>
          </a:bodyPr>
          <a:lstStyle/>
          <a:p>
            <a:r>
              <a:rPr lang="en-US" dirty="0"/>
              <a:t>Processing data close to where it is generated</a:t>
            </a:r>
            <a:br>
              <a:rPr lang="en-US" dirty="0"/>
            </a:br>
            <a:r>
              <a:rPr lang="en-US" dirty="0"/>
              <a:t>(instead of sending it to a central location for processing, as in cloud computing)</a:t>
            </a:r>
          </a:p>
          <a:p>
            <a:r>
              <a:rPr lang="en-US" dirty="0"/>
              <a:t>Edge devices are located at the boundary between</a:t>
            </a:r>
            <a:br>
              <a:rPr lang="en-US" dirty="0"/>
            </a:br>
            <a:r>
              <a:rPr lang="en-US" dirty="0"/>
              <a:t>digital processes and the physical environment</a:t>
            </a:r>
            <a:br>
              <a:rPr lang="en-US" dirty="0"/>
            </a:br>
            <a:r>
              <a:rPr lang="en-US" dirty="0"/>
              <a:t>and enable immediate and local data processing</a:t>
            </a:r>
          </a:p>
          <a:p>
            <a:r>
              <a:rPr lang="en-US" dirty="0"/>
              <a:t>Capture, process and analyze data at the furthest</a:t>
            </a:r>
            <a:br>
              <a:rPr lang="en-US" dirty="0"/>
            </a:br>
            <a:r>
              <a:rPr lang="en-US" dirty="0"/>
              <a:t>points of the network, e.g. examples ???</a:t>
            </a:r>
            <a:endParaRPr lang="de-AT" dirty="0"/>
          </a:p>
        </p:txBody>
      </p:sp>
      <p:pic>
        <p:nvPicPr>
          <p:cNvPr id="5" name="Picture 4" descr="A diagram of cloud computing&#10;&#10;Description automatically generated">
            <a:extLst>
              <a:ext uri="{FF2B5EF4-FFF2-40B4-BE49-F238E27FC236}">
                <a16:creationId xmlns:a16="http://schemas.microsoft.com/office/drawing/2014/main" id="{CD5C64BF-402B-92E6-3E18-DCE4EB009C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164" y="705885"/>
            <a:ext cx="3679500" cy="27578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5835D3-78A7-B625-886C-FA6EE646AD9F}"/>
              </a:ext>
            </a:extLst>
          </p:cNvPr>
          <p:cNvSpPr txBox="1"/>
          <p:nvPr/>
        </p:nvSpPr>
        <p:spPr>
          <a:xfrm>
            <a:off x="571499" y="6288973"/>
            <a:ext cx="62513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/>
              <a:t>Factory </a:t>
            </a:r>
            <a:r>
              <a:rPr lang="de-AT" sz="1200" dirty="0" err="1"/>
              <a:t>robots</a:t>
            </a:r>
            <a:r>
              <a:rPr lang="de-AT" sz="1200" dirty="0"/>
              <a:t>, IoT, </a:t>
            </a:r>
            <a:r>
              <a:rPr lang="de-AT" sz="1200" dirty="0" err="1"/>
              <a:t>self-driving</a:t>
            </a:r>
            <a:r>
              <a:rPr lang="de-AT" sz="1200" dirty="0"/>
              <a:t> </a:t>
            </a:r>
            <a:r>
              <a:rPr lang="de-AT" sz="1200" dirty="0" err="1"/>
              <a:t>cars</a:t>
            </a:r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3043117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587B5B-670D-2117-D255-062CDC4CE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allpaper Coding, Complex, Pipeline, Binary - Resolution:1920x1200 - Wallpx">
            <a:extLst>
              <a:ext uri="{FF2B5EF4-FFF2-40B4-BE49-F238E27FC236}">
                <a16:creationId xmlns:a16="http://schemas.microsoft.com/office/drawing/2014/main" id="{18A06D6A-7DEF-41BC-BB3B-59133EC315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8" b="21862"/>
          <a:stretch/>
        </p:blipFill>
        <p:spPr bwMode="auto">
          <a:xfrm rot="5400000">
            <a:off x="7477124" y="2143123"/>
            <a:ext cx="6858004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C4D15A-E284-491C-8A24-1ECC298171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1" y="5740364"/>
            <a:ext cx="2570400" cy="11176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AAFAD1-27FB-451C-9C41-6B85D6BA6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/>
              <a:t>Trends in Cloud- and Edge Computing</a:t>
            </a:r>
            <a:endParaRPr lang="de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7F907-65B1-423A-A73E-70BEC8E20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2075688"/>
            <a:ext cx="4853394" cy="3808455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>
              <a:buNone/>
            </a:pPr>
            <a:r>
              <a:rPr lang="en-US" sz="1900" b="1" u="sng" dirty="0"/>
              <a:t>Cloud Computing</a:t>
            </a:r>
          </a:p>
          <a:p>
            <a:r>
              <a:rPr lang="de-AT" sz="1900" dirty="0"/>
              <a:t>AI &amp; ML - t</a:t>
            </a:r>
            <a:r>
              <a:rPr lang="en-US" sz="1900" dirty="0"/>
              <a:t>he “intelligent force” optimizing every aspect of cloud operations (</a:t>
            </a:r>
            <a:r>
              <a:rPr lang="de-AT" sz="1900" b="1" dirty="0" err="1"/>
              <a:t>AIaaS</a:t>
            </a:r>
            <a:r>
              <a:rPr lang="de-AT" sz="1900" b="1" dirty="0"/>
              <a:t>)</a:t>
            </a:r>
          </a:p>
          <a:p>
            <a:r>
              <a:rPr lang="en-US" sz="1900" dirty="0"/>
              <a:t>Generative AI - automatically generate and optimize code; </a:t>
            </a:r>
            <a:r>
              <a:rPr lang="de-AT" sz="1900" dirty="0" err="1"/>
              <a:t>make</a:t>
            </a:r>
            <a:r>
              <a:rPr lang="de-AT" sz="1900" dirty="0"/>
              <a:t> </a:t>
            </a:r>
            <a:r>
              <a:rPr lang="de-AT" sz="1900" dirty="0" err="1"/>
              <a:t>cloud</a:t>
            </a:r>
            <a:r>
              <a:rPr lang="de-AT" sz="1900" dirty="0"/>
              <a:t> </a:t>
            </a:r>
            <a:r>
              <a:rPr lang="de-AT" sz="1900" dirty="0" err="1"/>
              <a:t>services</a:t>
            </a:r>
            <a:r>
              <a:rPr lang="de-AT" sz="1900" dirty="0"/>
              <a:t> smarter</a:t>
            </a:r>
            <a:endParaRPr lang="en-US" sz="1900" dirty="0"/>
          </a:p>
          <a:p>
            <a:r>
              <a:rPr lang="de-AT" sz="1900" dirty="0" err="1"/>
              <a:t>Superclouds</a:t>
            </a:r>
            <a:endParaRPr lang="de-AT" sz="1900" dirty="0"/>
          </a:p>
          <a:p>
            <a:r>
              <a:rPr lang="de-AT" sz="1900" dirty="0"/>
              <a:t>Hybrid and Multi-Cloud – mix of private and </a:t>
            </a:r>
            <a:r>
              <a:rPr lang="de-AT" sz="1900" dirty="0" err="1"/>
              <a:t>public</a:t>
            </a:r>
            <a:r>
              <a:rPr lang="de-AT" sz="1900" dirty="0"/>
              <a:t> </a:t>
            </a:r>
            <a:r>
              <a:rPr lang="de-AT" sz="1900" dirty="0" err="1"/>
              <a:t>clouds</a:t>
            </a:r>
            <a:r>
              <a:rPr lang="de-AT" sz="1900" dirty="0"/>
              <a:t>; </a:t>
            </a:r>
            <a:r>
              <a:rPr lang="en-US" sz="1900" dirty="0"/>
              <a:t>multiple cloud services, like having accounts at different banks</a:t>
            </a:r>
            <a:endParaRPr lang="de-AT" sz="1900" dirty="0"/>
          </a:p>
          <a:p>
            <a:r>
              <a:rPr lang="en-US" sz="1900" dirty="0"/>
              <a:t>Edge computing &amp; 5G combinations</a:t>
            </a:r>
          </a:p>
          <a:p>
            <a:r>
              <a:rPr lang="en-US" sz="1900" dirty="0"/>
              <a:t>Sustainability - Data centers will become more environmentally friendly</a:t>
            </a:r>
            <a:endParaRPr lang="de-AT" sz="19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8BE844C-7B72-6D01-3A6F-851FA2CFF655}"/>
              </a:ext>
            </a:extLst>
          </p:cNvPr>
          <p:cNvSpPr txBox="1">
            <a:spLocks/>
          </p:cNvSpPr>
          <p:nvPr/>
        </p:nvSpPr>
        <p:spPr>
          <a:xfrm>
            <a:off x="5424894" y="2075689"/>
            <a:ext cx="4194007" cy="380845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u="sng" dirty="0"/>
              <a:t>Edge Computing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More devices will process data locally</a:t>
            </a:r>
            <a:endParaRPr lang="de-AT" sz="1800" dirty="0"/>
          </a:p>
          <a:p>
            <a:pPr>
              <a:lnSpc>
                <a:spcPct val="100000"/>
              </a:lnSpc>
            </a:pPr>
            <a:r>
              <a:rPr lang="de-AT" sz="1800" dirty="0"/>
              <a:t>Augmentation of Edge AI; </a:t>
            </a:r>
            <a:r>
              <a:rPr lang="en-US" sz="1800" dirty="0"/>
              <a:t>will run directly on the devices instead of in the cloud</a:t>
            </a:r>
            <a:endParaRPr lang="de-AT" sz="1800" dirty="0"/>
          </a:p>
          <a:p>
            <a:pPr>
              <a:lnSpc>
                <a:spcPct val="100000"/>
              </a:lnSpc>
            </a:pPr>
            <a:r>
              <a:rPr lang="de-AT" sz="1800" dirty="0"/>
              <a:t>5G - </a:t>
            </a:r>
            <a:r>
              <a:rPr lang="en-US" sz="1800" dirty="0"/>
              <a:t>high-speed, low-latency connectivity between edge devices and centralized systems - will make edge computing even faster</a:t>
            </a:r>
            <a:endParaRPr lang="de-AT" sz="1800" dirty="0"/>
          </a:p>
          <a:p>
            <a:pPr>
              <a:lnSpc>
                <a:spcPct val="100000"/>
              </a:lnSpc>
            </a:pPr>
            <a:r>
              <a:rPr lang="en-US" sz="1800" dirty="0"/>
              <a:t>EaaS – access to processing power, storage, and networking resources located at the edge</a:t>
            </a:r>
            <a:endParaRPr lang="de-AT" sz="1800" dirty="0"/>
          </a:p>
        </p:txBody>
      </p:sp>
    </p:spTree>
    <p:extLst>
      <p:ext uri="{BB962C8B-B14F-4D97-AF65-F5344CB8AC3E}">
        <p14:creationId xmlns:p14="http://schemas.microsoft.com/office/powerpoint/2010/main" val="368416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DABEE-B7B7-4D48-8BB6-69FA4B8ED6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>
            <a:normAutofit/>
          </a:bodyPr>
          <a:lstStyle/>
          <a:p>
            <a:pPr algn="l"/>
            <a:r>
              <a:rPr lang="de-AT" sz="2400" dirty="0" err="1">
                <a:solidFill>
                  <a:schemeClr val="tx1"/>
                </a:solidFill>
              </a:rPr>
              <a:t>Organization</a:t>
            </a:r>
            <a:r>
              <a:rPr lang="de-AT" sz="2400" dirty="0">
                <a:solidFill>
                  <a:schemeClr val="tx1"/>
                </a:solidFill>
              </a:rPr>
              <a:t> (</a:t>
            </a:r>
            <a:r>
              <a:rPr lang="de-AT" sz="2400" dirty="0" err="1">
                <a:solidFill>
                  <a:schemeClr val="tx1"/>
                </a:solidFill>
              </a:rPr>
              <a:t>to</a:t>
            </a:r>
            <a:r>
              <a:rPr lang="de-AT" sz="2400" dirty="0">
                <a:solidFill>
                  <a:schemeClr val="tx1"/>
                </a:solidFill>
              </a:rPr>
              <a:t> </a:t>
            </a:r>
            <a:r>
              <a:rPr lang="de-AT" sz="2400" dirty="0" err="1">
                <a:solidFill>
                  <a:schemeClr val="tx1"/>
                </a:solidFill>
              </a:rPr>
              <a:t>be</a:t>
            </a:r>
            <a:r>
              <a:rPr lang="de-AT" sz="2400" dirty="0">
                <a:solidFill>
                  <a:schemeClr val="tx1"/>
                </a:solidFill>
              </a:rPr>
              <a:t> </a:t>
            </a:r>
            <a:r>
              <a:rPr lang="de-AT" sz="2400" dirty="0" err="1">
                <a:solidFill>
                  <a:schemeClr val="tx1"/>
                </a:solidFill>
              </a:rPr>
              <a:t>Inserted</a:t>
            </a:r>
            <a:r>
              <a:rPr lang="de-AT" sz="2400" dirty="0">
                <a:solidFill>
                  <a:schemeClr val="tx1"/>
                </a:solidFill>
              </a:rPr>
              <a:t>)</a:t>
            </a:r>
            <a:endParaRPr lang="de-AT" sz="54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E1FC23-92CF-4ED7-BE7C-2BB02D13FC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5417" y="4572000"/>
            <a:ext cx="3806563" cy="2285990"/>
          </a:xfrm>
        </p:spPr>
        <p:txBody>
          <a:bodyPr>
            <a:normAutofit/>
          </a:bodyPr>
          <a:lstStyle/>
          <a:p>
            <a:r>
              <a:rPr lang="de-DE" sz="2000" b="1" dirty="0">
                <a:latin typeface="+mj-lt"/>
              </a:rPr>
              <a:t>Contact (</a:t>
            </a:r>
            <a:r>
              <a:rPr lang="de-DE" sz="2000" b="1" dirty="0" err="1">
                <a:latin typeface="+mj-lt"/>
              </a:rPr>
              <a:t>to</a:t>
            </a:r>
            <a:r>
              <a:rPr lang="de-DE" sz="2000" b="1" dirty="0">
                <a:latin typeface="+mj-lt"/>
              </a:rPr>
              <a:t> </a:t>
            </a:r>
            <a:r>
              <a:rPr lang="de-DE" sz="2000" b="1" dirty="0" err="1">
                <a:latin typeface="+mj-lt"/>
              </a:rPr>
              <a:t>be</a:t>
            </a:r>
            <a:r>
              <a:rPr lang="de-DE" sz="2000" b="1" dirty="0">
                <a:latin typeface="+mj-lt"/>
              </a:rPr>
              <a:t> </a:t>
            </a:r>
            <a:r>
              <a:rPr lang="de-DE" sz="2000" b="1" dirty="0" err="1">
                <a:latin typeface="+mj-lt"/>
              </a:rPr>
              <a:t>inserted</a:t>
            </a:r>
            <a:r>
              <a:rPr lang="de-DE" sz="2000" b="1" dirty="0">
                <a:latin typeface="+mj-lt"/>
              </a:rPr>
              <a:t>)</a:t>
            </a:r>
            <a:endParaRPr lang="de-DE" sz="2000" dirty="0">
              <a:latin typeface="+mj-lt"/>
            </a:endParaRPr>
          </a:p>
        </p:txBody>
      </p:sp>
      <p:pic>
        <p:nvPicPr>
          <p:cNvPr id="1028" name="Picture 4" descr="Wallpaper Coding, Complex, Pipeline, Binary - Resolution:1920x1200 - Wallpx">
            <a:extLst>
              <a:ext uri="{FF2B5EF4-FFF2-40B4-BE49-F238E27FC236}">
                <a16:creationId xmlns:a16="http://schemas.microsoft.com/office/drawing/2014/main" id="{69DDCB2D-9D7F-4A54-B667-552427C443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8" b="21862"/>
          <a:stretch/>
        </p:blipFill>
        <p:spPr bwMode="auto">
          <a:xfrm>
            <a:off x="20" y="10"/>
            <a:ext cx="12191980" cy="457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5A5BC7-F571-4271-BFDA-3F99C03AFE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646" y="3668754"/>
            <a:ext cx="2077334" cy="90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660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5D3748-7599-EA20-2896-BF720D934D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5016F-3573-8405-CF39-404CA3A20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F93D6-1BDC-C2BB-2F88-471B51A6B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sz="2000" cap="none" spc="-100" dirty="0">
              <a:latin typeface="Batang" panose="02030600000101010101" pitchFamily="18" charset="-127"/>
              <a:ea typeface="Batang" panose="02030600000101010101" pitchFamily="18" charset="-127"/>
              <a:cs typeface="+mj-cs"/>
            </a:endParaRPr>
          </a:p>
          <a:p>
            <a:endParaRPr lang="de-AT" spc="-100" dirty="0">
              <a:latin typeface="Batang" panose="02030600000101010101" pitchFamily="18" charset="-127"/>
              <a:ea typeface="Batang" panose="02030600000101010101" pitchFamily="18" charset="-127"/>
              <a:cs typeface="+mj-cs"/>
            </a:endParaRPr>
          </a:p>
          <a:p>
            <a:r>
              <a:rPr lang="de-AT" sz="2000" cap="none" spc="-100" dirty="0"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Definition and </a:t>
            </a:r>
            <a:r>
              <a:rPr lang="de-AT" sz="2000" cap="none" spc="-100" dirty="0" err="1"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basics</a:t>
            </a:r>
            <a:r>
              <a:rPr lang="de-AT" sz="2000" cap="none" spc="-100" dirty="0"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 </a:t>
            </a:r>
            <a:r>
              <a:rPr lang="de-AT" spc="-100" dirty="0"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of </a:t>
            </a:r>
            <a:r>
              <a:rPr lang="de-AT" spc="-100" dirty="0" err="1"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the</a:t>
            </a:r>
            <a:r>
              <a:rPr lang="de-AT" spc="-100" dirty="0"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 </a:t>
            </a:r>
            <a:r>
              <a:rPr lang="de-AT" spc="-100" dirty="0" err="1"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internet</a:t>
            </a:r>
            <a:br>
              <a:rPr lang="de-AT" sz="2000" cap="none" spc="-100" dirty="0"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</a:br>
            <a:r>
              <a:rPr lang="de-AT" spc="-100" dirty="0"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… and </a:t>
            </a:r>
            <a:r>
              <a:rPr lang="de-AT" spc="-100" dirty="0" err="1"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its</a:t>
            </a:r>
            <a:r>
              <a:rPr lang="de-AT" spc="-100" dirty="0"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 </a:t>
            </a:r>
            <a:r>
              <a:rPr lang="de-AT" spc="-100" dirty="0" err="1"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interrelation</a:t>
            </a:r>
            <a:r>
              <a:rPr lang="de-AT" spc="-100" dirty="0"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 </a:t>
            </a:r>
            <a:r>
              <a:rPr lang="de-AT" spc="-100" dirty="0" err="1"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with</a:t>
            </a:r>
            <a:r>
              <a:rPr lang="de-AT" spc="-100" dirty="0"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 </a:t>
            </a:r>
            <a:r>
              <a:rPr lang="de-AT" spc="-100" dirty="0" err="1"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technology</a:t>
            </a:r>
            <a:r>
              <a:rPr lang="de-AT" spc="-100" dirty="0"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, </a:t>
            </a:r>
            <a:r>
              <a:rPr lang="de-AT" spc="-100" dirty="0" err="1"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services</a:t>
            </a:r>
            <a:r>
              <a:rPr lang="de-AT" spc="-100" dirty="0"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, and </a:t>
            </a:r>
            <a:r>
              <a:rPr lang="de-AT" spc="-100" dirty="0" err="1"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applications</a:t>
            </a:r>
            <a:endParaRPr lang="de-AT" sz="2000" cap="none" spc="-100" dirty="0">
              <a:latin typeface="Batang" panose="02030600000101010101" pitchFamily="18" charset="-127"/>
              <a:ea typeface="Batang" panose="02030600000101010101" pitchFamily="18" charset="-127"/>
              <a:cs typeface="+mj-cs"/>
            </a:endParaRPr>
          </a:p>
          <a:p>
            <a:r>
              <a:rPr lang="de-AT" sz="2000" cap="none" spc="-100" dirty="0"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Web X.0, Intranet and Extranet</a:t>
            </a:r>
          </a:p>
          <a:p>
            <a:r>
              <a:rPr lang="de-AT" sz="2000" cap="none" spc="-100" dirty="0"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Trends </a:t>
            </a:r>
            <a:r>
              <a:rPr lang="de-AT" spc="-100" dirty="0" err="1"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with</a:t>
            </a:r>
            <a:r>
              <a:rPr lang="de-AT" spc="-100" dirty="0"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 </a:t>
            </a:r>
            <a:r>
              <a:rPr lang="de-AT" sz="2000" cap="none" spc="-100" dirty="0"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Cloud </a:t>
            </a:r>
            <a:r>
              <a:rPr lang="de-AT" spc="-100" dirty="0"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Computing a</a:t>
            </a:r>
            <a:r>
              <a:rPr lang="de-AT" sz="2000" cap="none" spc="-100" dirty="0"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nd Edge Computing</a:t>
            </a:r>
          </a:p>
          <a:p>
            <a:endParaRPr lang="de-AT" dirty="0"/>
          </a:p>
          <a:p>
            <a:endParaRPr lang="de-AT" dirty="0"/>
          </a:p>
          <a:p>
            <a:endParaRPr lang="de-AT" dirty="0"/>
          </a:p>
        </p:txBody>
      </p:sp>
      <p:pic>
        <p:nvPicPr>
          <p:cNvPr id="4" name="Picture 4" descr="Wallpaper Coding, Complex, Pipeline, Binary - Resolution:1920x1200 - Wallpx">
            <a:extLst>
              <a:ext uri="{FF2B5EF4-FFF2-40B4-BE49-F238E27FC236}">
                <a16:creationId xmlns:a16="http://schemas.microsoft.com/office/drawing/2014/main" id="{12A761F8-31BD-478D-9AFB-3E3F323165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8" b="21862"/>
          <a:stretch/>
        </p:blipFill>
        <p:spPr bwMode="auto">
          <a:xfrm rot="5400000">
            <a:off x="7477124" y="2143123"/>
            <a:ext cx="6858004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5372EB-D44A-43C6-AEBA-217F44EDAF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1" y="5740364"/>
            <a:ext cx="2570400" cy="111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184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779153-A449-C6FB-1D88-4F5F6EAA1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2E46C-6C88-F6CB-DAE0-7476B39C7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Internet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8CFE8-AB15-1F6D-B407-621FA5539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sz="2000" cap="none" spc="-100" dirty="0">
              <a:latin typeface="Batang" panose="02030600000101010101" pitchFamily="18" charset="-127"/>
              <a:ea typeface="Batang" panose="02030600000101010101" pitchFamily="18" charset="-127"/>
              <a:cs typeface="+mj-cs"/>
            </a:endParaRPr>
          </a:p>
          <a:p>
            <a:endParaRPr lang="de-AT" spc="-100" dirty="0">
              <a:latin typeface="Batang" panose="02030600000101010101" pitchFamily="18" charset="-127"/>
              <a:ea typeface="Batang" panose="02030600000101010101" pitchFamily="18" charset="-127"/>
              <a:cs typeface="+mj-cs"/>
            </a:endParaRPr>
          </a:p>
          <a:p>
            <a:endParaRPr lang="de-AT" spc="-100" dirty="0">
              <a:latin typeface="Batang" panose="02030600000101010101" pitchFamily="18" charset="-127"/>
              <a:ea typeface="Batang" panose="02030600000101010101" pitchFamily="18" charset="-127"/>
              <a:cs typeface="+mj-cs"/>
            </a:endParaRPr>
          </a:p>
          <a:p>
            <a:pPr marL="0" indent="0">
              <a:buNone/>
            </a:pPr>
            <a:r>
              <a:rPr lang="de-AT" sz="6000" spc="-100" dirty="0" err="1"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What</a:t>
            </a:r>
            <a:r>
              <a:rPr lang="de-AT" sz="6000" spc="-100" dirty="0"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 </a:t>
            </a:r>
            <a:r>
              <a:rPr lang="de-AT" sz="6000" spc="-100" dirty="0" err="1"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is</a:t>
            </a:r>
            <a:r>
              <a:rPr lang="de-AT" sz="6000" spc="-100" dirty="0"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 </a:t>
            </a:r>
            <a:r>
              <a:rPr lang="de-AT" sz="6000" spc="-100" dirty="0" err="1"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the</a:t>
            </a:r>
            <a:r>
              <a:rPr lang="de-AT" sz="6000" spc="-100" dirty="0"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 </a:t>
            </a:r>
            <a:r>
              <a:rPr lang="de-AT" sz="6000" spc="-100" dirty="0" err="1"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internet</a:t>
            </a:r>
            <a:r>
              <a:rPr lang="de-AT" sz="6000" spc="-100" dirty="0"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?</a:t>
            </a:r>
            <a:endParaRPr lang="de-AT" sz="6000" dirty="0"/>
          </a:p>
          <a:p>
            <a:endParaRPr lang="de-AT" dirty="0"/>
          </a:p>
          <a:p>
            <a:endParaRPr lang="de-AT" dirty="0"/>
          </a:p>
        </p:txBody>
      </p:sp>
      <p:pic>
        <p:nvPicPr>
          <p:cNvPr id="6" name="Picture 5" descr="A computer network around the earth&#10;&#10;Description automatically generated">
            <a:extLst>
              <a:ext uri="{FF2B5EF4-FFF2-40B4-BE49-F238E27FC236}">
                <a16:creationId xmlns:a16="http://schemas.microsoft.com/office/drawing/2014/main" id="{653AA2F1-ED8C-27FB-1755-88B2345BB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950" y="619104"/>
            <a:ext cx="2175452" cy="1224469"/>
          </a:xfrm>
          <a:prstGeom prst="rect">
            <a:avLst/>
          </a:prstGeom>
        </p:spPr>
      </p:pic>
      <p:pic>
        <p:nvPicPr>
          <p:cNvPr id="8" name="Picture 7" descr="A map of the world with light spots&#10;&#10;Description automatically generated">
            <a:extLst>
              <a:ext uri="{FF2B5EF4-FFF2-40B4-BE49-F238E27FC236}">
                <a16:creationId xmlns:a16="http://schemas.microsoft.com/office/drawing/2014/main" id="{CE788D48-890F-5307-9DAB-54C11C9803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944" y="619104"/>
            <a:ext cx="1905557" cy="12244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C70E09C-E5AF-B09A-382B-17B1B538C220}"/>
              </a:ext>
            </a:extLst>
          </p:cNvPr>
          <p:cNvSpPr txBox="1"/>
          <p:nvPr/>
        </p:nvSpPr>
        <p:spPr>
          <a:xfrm>
            <a:off x="571499" y="6286500"/>
            <a:ext cx="11049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/>
              <a:t>A </a:t>
            </a:r>
            <a:r>
              <a:rPr lang="de-AT" sz="1400" dirty="0" err="1"/>
              <a:t>world</a:t>
            </a:r>
            <a:r>
              <a:rPr lang="de-AT" sz="1400" dirty="0"/>
              <a:t> </a:t>
            </a:r>
            <a:r>
              <a:rPr lang="de-AT" sz="1400" dirty="0" err="1"/>
              <a:t>wide</a:t>
            </a:r>
            <a:r>
              <a:rPr lang="de-AT" sz="1400" dirty="0"/>
              <a:t> </a:t>
            </a:r>
            <a:r>
              <a:rPr lang="de-AT" sz="1400" dirty="0" err="1"/>
              <a:t>system</a:t>
            </a:r>
            <a:r>
              <a:rPr lang="de-AT" sz="1400" dirty="0"/>
              <a:t> of </a:t>
            </a:r>
            <a:r>
              <a:rPr lang="de-AT" sz="1400" dirty="0" err="1"/>
              <a:t>interconnected</a:t>
            </a:r>
            <a:r>
              <a:rPr lang="de-AT" sz="1400" dirty="0"/>
              <a:t> </a:t>
            </a:r>
            <a:r>
              <a:rPr lang="de-AT" sz="1400" dirty="0" err="1"/>
              <a:t>networks</a:t>
            </a:r>
            <a:r>
              <a:rPr lang="de-AT" sz="1400" dirty="0"/>
              <a:t> and </a:t>
            </a:r>
            <a:r>
              <a:rPr lang="de-AT" sz="1400" dirty="0" err="1"/>
              <a:t>computers</a:t>
            </a:r>
            <a:endParaRPr lang="de-AT" sz="1400" dirty="0"/>
          </a:p>
        </p:txBody>
      </p:sp>
      <p:pic>
        <p:nvPicPr>
          <p:cNvPr id="7" name="Picture 4" descr="Wallpaper Coding, Complex, Pipeline, Binary - Resolution:1920x1200 - Wallpx">
            <a:extLst>
              <a:ext uri="{FF2B5EF4-FFF2-40B4-BE49-F238E27FC236}">
                <a16:creationId xmlns:a16="http://schemas.microsoft.com/office/drawing/2014/main" id="{C90A6331-618E-4006-BE3F-F3D1E72458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8" b="21862"/>
          <a:stretch/>
        </p:blipFill>
        <p:spPr bwMode="auto">
          <a:xfrm rot="5400000">
            <a:off x="7477124" y="2143123"/>
            <a:ext cx="6858004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25F3F9-738F-406F-8773-4405D08B47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1" y="5740364"/>
            <a:ext cx="2570400" cy="111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029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Wallpaper Coding, Complex, Pipeline, Binary - Resolution:1920x1200 - Wallpx">
            <a:extLst>
              <a:ext uri="{FF2B5EF4-FFF2-40B4-BE49-F238E27FC236}">
                <a16:creationId xmlns:a16="http://schemas.microsoft.com/office/drawing/2014/main" id="{762686E0-0859-4DFF-AD39-1287F3DAD9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8" b="21862"/>
          <a:stretch/>
        </p:blipFill>
        <p:spPr bwMode="auto">
          <a:xfrm rot="5400000">
            <a:off x="7477124" y="2143123"/>
            <a:ext cx="6858004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03FD71-4E92-57C7-1031-343F2FFCB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476" y="698081"/>
            <a:ext cx="9651023" cy="1084101"/>
          </a:xfrm>
        </p:spPr>
        <p:txBody>
          <a:bodyPr>
            <a:normAutofit fontScale="90000"/>
          </a:bodyPr>
          <a:lstStyle/>
          <a:p>
            <a:r>
              <a:rPr lang="de-AT" dirty="0"/>
              <a:t>Internet </a:t>
            </a:r>
            <a:r>
              <a:rPr lang="de-AT" dirty="0" err="1"/>
              <a:t>as</a:t>
            </a:r>
            <a:r>
              <a:rPr lang="de-AT" dirty="0"/>
              <a:t> a </a:t>
            </a:r>
            <a:r>
              <a:rPr lang="de-AT" dirty="0" err="1"/>
              <a:t>basic</a:t>
            </a:r>
            <a:r>
              <a:rPr lang="de-AT" dirty="0"/>
              <a:t>/disruptive </a:t>
            </a:r>
            <a:r>
              <a:rPr lang="de-AT" dirty="0" err="1"/>
              <a:t>innovation</a:t>
            </a:r>
            <a:br>
              <a:rPr lang="de-AT" dirty="0"/>
            </a:br>
            <a:r>
              <a:rPr lang="de-AT" dirty="0"/>
              <a:t>for </a:t>
            </a:r>
            <a:r>
              <a:rPr lang="de-AT" dirty="0" err="1"/>
              <a:t>society</a:t>
            </a:r>
            <a:r>
              <a:rPr lang="de-AT" dirty="0"/>
              <a:t> and </a:t>
            </a:r>
            <a:r>
              <a:rPr lang="de-AT" dirty="0" err="1"/>
              <a:t>industry</a:t>
            </a:r>
            <a:endParaRPr lang="de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F6436-68E6-EE64-5EA5-7452D76CD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2155" y="1829377"/>
            <a:ext cx="3764827" cy="3910987"/>
          </a:xfrm>
        </p:spPr>
        <p:txBody>
          <a:bodyPr>
            <a:normAutofit fontScale="85000" lnSpcReduction="20000"/>
          </a:bodyPr>
          <a:lstStyle/>
          <a:p>
            <a:endParaRPr lang="de-AT" dirty="0"/>
          </a:p>
          <a:p>
            <a:r>
              <a:rPr lang="de-AT" sz="1600" dirty="0"/>
              <a:t>Industry 1.0 </a:t>
            </a:r>
            <a:r>
              <a:rPr lang="de-AT" dirty="0">
                <a:sym typeface="Wingdings" panose="05000000000000000000" pitchFamily="2" charset="2"/>
              </a:rPr>
              <a:t></a:t>
            </a:r>
            <a:br>
              <a:rPr lang="de-AT" sz="1400" dirty="0">
                <a:sym typeface="Wingdings" panose="05000000000000000000" pitchFamily="2" charset="2"/>
              </a:rPr>
            </a:br>
            <a:r>
              <a:rPr lang="de-AT" sz="1400" dirty="0" err="1">
                <a:sym typeface="Wingdings" panose="05000000000000000000" pitchFamily="2" charset="2"/>
              </a:rPr>
              <a:t>Mechanization</a:t>
            </a:r>
            <a:endParaRPr lang="de-AT" dirty="0">
              <a:sym typeface="Wingdings" panose="05000000000000000000" pitchFamily="2" charset="2"/>
            </a:endParaRPr>
          </a:p>
          <a:p>
            <a:r>
              <a:rPr lang="de-AT" sz="2400" dirty="0">
                <a:sym typeface="Wingdings" panose="05000000000000000000" pitchFamily="2" charset="2"/>
              </a:rPr>
              <a:t>Industry 2.0 </a:t>
            </a:r>
            <a:r>
              <a:rPr lang="de-AT" dirty="0">
                <a:sym typeface="Wingdings" panose="05000000000000000000" pitchFamily="2" charset="2"/>
              </a:rPr>
              <a:t></a:t>
            </a:r>
            <a:br>
              <a:rPr lang="de-AT" sz="1500" dirty="0">
                <a:sym typeface="Wingdings" panose="05000000000000000000" pitchFamily="2" charset="2"/>
              </a:rPr>
            </a:br>
            <a:r>
              <a:rPr lang="de-AT" sz="1500" dirty="0" err="1">
                <a:sym typeface="Wingdings" panose="05000000000000000000" pitchFamily="2" charset="2"/>
              </a:rPr>
              <a:t>Mass</a:t>
            </a:r>
            <a:r>
              <a:rPr lang="de-AT" sz="1500" dirty="0">
                <a:sym typeface="Wingdings" panose="05000000000000000000" pitchFamily="2" charset="2"/>
              </a:rPr>
              <a:t> </a:t>
            </a:r>
            <a:r>
              <a:rPr lang="de-AT" sz="1500" dirty="0" err="1">
                <a:sym typeface="Wingdings" panose="05000000000000000000" pitchFamily="2" charset="2"/>
              </a:rPr>
              <a:t>production</a:t>
            </a:r>
            <a:r>
              <a:rPr lang="de-AT" sz="1500" dirty="0">
                <a:sym typeface="Wingdings" panose="05000000000000000000" pitchFamily="2" charset="2"/>
              </a:rPr>
              <a:t>, </a:t>
            </a:r>
            <a:r>
              <a:rPr lang="de-AT" sz="1500" dirty="0" err="1">
                <a:sym typeface="Wingdings" panose="05000000000000000000" pitchFamily="2" charset="2"/>
              </a:rPr>
              <a:t>assembly</a:t>
            </a:r>
            <a:r>
              <a:rPr lang="de-AT" sz="1500" dirty="0">
                <a:sym typeface="Wingdings" panose="05000000000000000000" pitchFamily="2" charset="2"/>
              </a:rPr>
              <a:t> </a:t>
            </a:r>
            <a:r>
              <a:rPr lang="de-AT" sz="1500" dirty="0" err="1">
                <a:sym typeface="Wingdings" panose="05000000000000000000" pitchFamily="2" charset="2"/>
              </a:rPr>
              <a:t>lines</a:t>
            </a:r>
            <a:endParaRPr lang="de-AT" dirty="0">
              <a:sym typeface="Wingdings" panose="05000000000000000000" pitchFamily="2" charset="2"/>
            </a:endParaRPr>
          </a:p>
          <a:p>
            <a:r>
              <a:rPr lang="de-AT" sz="3400" dirty="0">
                <a:sym typeface="Wingdings" panose="05000000000000000000" pitchFamily="2" charset="2"/>
              </a:rPr>
              <a:t>Industry 3.0 </a:t>
            </a:r>
            <a:r>
              <a:rPr lang="de-AT" dirty="0">
                <a:sym typeface="Wingdings" panose="05000000000000000000" pitchFamily="2" charset="2"/>
              </a:rPr>
              <a:t></a:t>
            </a:r>
            <a:br>
              <a:rPr lang="de-AT" sz="1500" dirty="0">
                <a:sym typeface="Wingdings" panose="05000000000000000000" pitchFamily="2" charset="2"/>
              </a:rPr>
            </a:br>
            <a:r>
              <a:rPr lang="de-AT" sz="1500" dirty="0" err="1">
                <a:sym typeface="Wingdings" panose="05000000000000000000" pitchFamily="2" charset="2"/>
              </a:rPr>
              <a:t>Automatization</a:t>
            </a:r>
            <a:r>
              <a:rPr lang="de-AT" sz="1500" dirty="0">
                <a:sym typeface="Wingdings" panose="05000000000000000000" pitchFamily="2" charset="2"/>
              </a:rPr>
              <a:t>, ICT, </a:t>
            </a:r>
            <a:r>
              <a:rPr lang="de-AT" sz="1500" dirty="0" err="1">
                <a:sym typeface="Wingdings" panose="05000000000000000000" pitchFamily="2" charset="2"/>
              </a:rPr>
              <a:t>electronics</a:t>
            </a:r>
            <a:endParaRPr lang="de-AT" dirty="0">
              <a:sym typeface="Wingdings" panose="05000000000000000000" pitchFamily="2" charset="2"/>
            </a:endParaRPr>
          </a:p>
          <a:p>
            <a:r>
              <a:rPr lang="de-AT" sz="4600" b="1" dirty="0">
                <a:sym typeface="Wingdings" panose="05000000000000000000" pitchFamily="2" charset="2"/>
              </a:rPr>
              <a:t>Industry 4.0</a:t>
            </a:r>
            <a:r>
              <a:rPr lang="de-AT" sz="2300" b="1" dirty="0">
                <a:sym typeface="Wingdings" panose="05000000000000000000" pitchFamily="2" charset="2"/>
              </a:rPr>
              <a:t>***</a:t>
            </a:r>
            <a:r>
              <a:rPr lang="de-AT" sz="4600" b="1" dirty="0">
                <a:sym typeface="Wingdings" panose="05000000000000000000" pitchFamily="2" charset="2"/>
              </a:rPr>
              <a:t> </a:t>
            </a:r>
            <a:r>
              <a:rPr lang="de-AT" sz="2600" b="1" dirty="0">
                <a:sym typeface="Wingdings" panose="05000000000000000000" pitchFamily="2" charset="2"/>
              </a:rPr>
              <a:t></a:t>
            </a:r>
            <a:br>
              <a:rPr lang="de-AT" sz="2600" b="1" dirty="0">
                <a:sym typeface="Wingdings" panose="05000000000000000000" pitchFamily="2" charset="2"/>
              </a:rPr>
            </a:br>
            <a:r>
              <a:rPr lang="de-AT" b="1" dirty="0">
                <a:sym typeface="Wingdings" panose="05000000000000000000" pitchFamily="2" charset="2"/>
              </a:rPr>
              <a:t>Cyber-</a:t>
            </a:r>
            <a:r>
              <a:rPr lang="de-AT" b="1" dirty="0" err="1">
                <a:sym typeface="Wingdings" panose="05000000000000000000" pitchFamily="2" charset="2"/>
              </a:rPr>
              <a:t>physical</a:t>
            </a:r>
            <a:r>
              <a:rPr lang="de-AT" b="1" dirty="0">
                <a:sym typeface="Wingdings" panose="05000000000000000000" pitchFamily="2" charset="2"/>
              </a:rPr>
              <a:t> </a:t>
            </a:r>
            <a:r>
              <a:rPr lang="de-AT" b="1" dirty="0" err="1">
                <a:sym typeface="Wingdings" panose="05000000000000000000" pitchFamily="2" charset="2"/>
              </a:rPr>
              <a:t>systems</a:t>
            </a:r>
            <a:r>
              <a:rPr lang="de-AT" b="1" dirty="0">
                <a:sym typeface="Wingdings" panose="05000000000000000000" pitchFamily="2" charset="2"/>
              </a:rPr>
              <a:t>, IOT,</a:t>
            </a:r>
            <a:br>
              <a:rPr lang="de-AT" b="1" dirty="0">
                <a:sym typeface="Wingdings" panose="05000000000000000000" pitchFamily="2" charset="2"/>
              </a:rPr>
            </a:br>
            <a:r>
              <a:rPr lang="de-AT" b="1" dirty="0" err="1">
                <a:sym typeface="Wingdings" panose="05000000000000000000" pitchFamily="2" charset="2"/>
              </a:rPr>
              <a:t>networks</a:t>
            </a:r>
            <a:endParaRPr lang="de-AT" sz="2600" b="1" dirty="0">
              <a:sym typeface="Wingdings" panose="05000000000000000000" pitchFamily="2" charset="2"/>
            </a:endParaRPr>
          </a:p>
          <a:p>
            <a:r>
              <a:rPr lang="de-AT" sz="3600" i="1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Industry 5.0</a:t>
            </a:r>
            <a:br>
              <a:rPr lang="de-AT" sz="2300" i="1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</a:br>
            <a:r>
              <a:rPr lang="de-AT" sz="2300" i="1" dirty="0" err="1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Sustainability</a:t>
            </a:r>
            <a:r>
              <a:rPr lang="de-AT" sz="2300" i="1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, Human Resources, </a:t>
            </a:r>
            <a:r>
              <a:rPr lang="de-AT" sz="2300" i="1" dirty="0" err="1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Resilience</a:t>
            </a:r>
            <a:endParaRPr lang="de-AT" sz="3600" i="1" dirty="0">
              <a:solidFill>
                <a:schemeClr val="bg1">
                  <a:lumMod val="65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B4DAFB-2100-C188-7EE7-33300D6A77E4}"/>
              </a:ext>
            </a:extLst>
          </p:cNvPr>
          <p:cNvSpPr txBox="1"/>
          <p:nvPr/>
        </p:nvSpPr>
        <p:spPr>
          <a:xfrm>
            <a:off x="571499" y="6286500"/>
            <a:ext cx="11049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/>
              <a:t>* </a:t>
            </a:r>
            <a:r>
              <a:rPr lang="en-US" sz="1400" dirty="0"/>
              <a:t>Based on Maslow's pyramid of needs</a:t>
            </a:r>
          </a:p>
          <a:p>
            <a:r>
              <a:rPr lang="de-AT" sz="1400" dirty="0"/>
              <a:t>** </a:t>
            </a:r>
            <a:r>
              <a:rPr lang="en-US" sz="1400" dirty="0"/>
              <a:t>Please understand this graphic as a humorous interlude – the graphic has no scientific claim</a:t>
            </a:r>
            <a:endParaRPr lang="de-AT" sz="1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188473-E30E-DC2D-E1E7-B5083A3AE5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1314" y="1916118"/>
            <a:ext cx="3896269" cy="30770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29D536-2576-0B48-741F-9D0383D559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018" y="4993122"/>
            <a:ext cx="5315692" cy="12670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2888479-5561-7598-63B9-AA8D5EEF99CC}"/>
              </a:ext>
            </a:extLst>
          </p:cNvPr>
          <p:cNvSpPr txBox="1"/>
          <p:nvPr/>
        </p:nvSpPr>
        <p:spPr>
          <a:xfrm>
            <a:off x="3368099" y="1916118"/>
            <a:ext cx="298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*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E3ED6D-55CA-9B0D-D1CD-9193D1936742}"/>
              </a:ext>
            </a:extLst>
          </p:cNvPr>
          <p:cNvSpPr txBox="1"/>
          <p:nvPr/>
        </p:nvSpPr>
        <p:spPr>
          <a:xfrm>
            <a:off x="5472716" y="4966746"/>
            <a:ext cx="422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**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81C4A15-E951-F594-FC7B-ECB7285F9F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65181" y="1592622"/>
            <a:ext cx="838317" cy="7335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5172C45-7F01-924A-434B-F4071EE91C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50864" y="2374603"/>
            <a:ext cx="1066949" cy="5906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CDFBFD2-B3DC-2F56-A73F-F7E32FFA45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74732" y="3009547"/>
            <a:ext cx="619211" cy="6096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C51E419-2108-1FE7-83B5-36D2FF0D295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82400" y="3660383"/>
            <a:ext cx="800212" cy="6096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3C9B742-AD13-53F1-7D00-912B1AB8DC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499" y="606509"/>
            <a:ext cx="1324708" cy="12672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42A663-3B63-177C-AD8B-CF3DE003CE27}"/>
              </a:ext>
            </a:extLst>
          </p:cNvPr>
          <p:cNvSpPr txBox="1"/>
          <p:nvPr/>
        </p:nvSpPr>
        <p:spPr>
          <a:xfrm>
            <a:off x="11201340" y="4886838"/>
            <a:ext cx="838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***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9D86C5-F109-92E4-5B37-4FFE3BC5839C}"/>
              </a:ext>
            </a:extLst>
          </p:cNvPr>
          <p:cNvSpPr txBox="1"/>
          <p:nvPr/>
        </p:nvSpPr>
        <p:spPr>
          <a:xfrm>
            <a:off x="9279803" y="6286500"/>
            <a:ext cx="3539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/>
              <a:t>*** </a:t>
            </a:r>
            <a:r>
              <a:rPr lang="de-AT" sz="1400" dirty="0" err="1"/>
              <a:t>Advanced</a:t>
            </a:r>
            <a:r>
              <a:rPr lang="de-AT" sz="1400" dirty="0"/>
              <a:t> Manufacturing (US)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21617DC-D26B-499E-8F65-EF272917004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1" y="5740364"/>
            <a:ext cx="2570400" cy="111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846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91DDF2-D489-F3E2-1E0C-79DC29D885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Wallpaper Coding, Complex, Pipeline, Binary - Resolution:1920x1200 - Wallpx">
            <a:extLst>
              <a:ext uri="{FF2B5EF4-FFF2-40B4-BE49-F238E27FC236}">
                <a16:creationId xmlns:a16="http://schemas.microsoft.com/office/drawing/2014/main" id="{40B2A4E4-AF9C-45BF-98E1-D22D83ED38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8" b="21862"/>
          <a:stretch/>
        </p:blipFill>
        <p:spPr bwMode="auto">
          <a:xfrm rot="5400000">
            <a:off x="7477124" y="2143123"/>
            <a:ext cx="6858004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6B33A76-BAD3-400F-9849-DDEA22D2B2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1" y="5740364"/>
            <a:ext cx="2570400" cy="11176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2D0470-F95C-43E3-055E-31313A586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Short </a:t>
            </a:r>
            <a:r>
              <a:rPr lang="de-AT" dirty="0" err="1"/>
              <a:t>History</a:t>
            </a:r>
            <a:endParaRPr lang="de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DA1B2-2DBC-0352-2B01-560222B70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2075688"/>
            <a:ext cx="9047401" cy="4292598"/>
          </a:xfrm>
        </p:spPr>
        <p:txBody>
          <a:bodyPr>
            <a:normAutofit lnSpcReduction="10000"/>
          </a:bodyPr>
          <a:lstStyle/>
          <a:p>
            <a:r>
              <a:rPr lang="de-AT" sz="1900" dirty="0"/>
              <a:t>50‘ties: Network for </a:t>
            </a:r>
            <a:r>
              <a:rPr lang="de-AT" sz="1900" dirty="0" err="1"/>
              <a:t>military</a:t>
            </a:r>
            <a:r>
              <a:rPr lang="de-AT" sz="1900" dirty="0"/>
              <a:t> </a:t>
            </a:r>
            <a:r>
              <a:rPr lang="de-AT" sz="1900" dirty="0" err="1"/>
              <a:t>services</a:t>
            </a:r>
            <a:r>
              <a:rPr lang="de-AT" sz="1900" dirty="0"/>
              <a:t> (NASA/US Air Force – </a:t>
            </a:r>
            <a:r>
              <a:rPr lang="de-AT" sz="1900" dirty="0" err="1"/>
              <a:t>space</a:t>
            </a:r>
            <a:r>
              <a:rPr lang="de-AT" sz="1900" dirty="0"/>
              <a:t> </a:t>
            </a:r>
            <a:r>
              <a:rPr lang="de-AT" sz="1900" dirty="0" err="1"/>
              <a:t>technologies</a:t>
            </a:r>
            <a:r>
              <a:rPr lang="de-AT" sz="1900" dirty="0"/>
              <a:t>;</a:t>
            </a:r>
            <a:br>
              <a:rPr lang="de-AT" sz="1900" dirty="0"/>
            </a:br>
            <a:r>
              <a:rPr lang="de-AT" sz="1900" dirty="0"/>
              <a:t>Cold War: USA – UdSSR; 1957 Sputnik)</a:t>
            </a:r>
          </a:p>
          <a:p>
            <a:r>
              <a:rPr lang="de-AT" sz="1900" dirty="0"/>
              <a:t>1969: ARPANET* – Prototype of </a:t>
            </a:r>
            <a:r>
              <a:rPr lang="de-AT" sz="1900" dirty="0" err="1"/>
              <a:t>the</a:t>
            </a:r>
            <a:r>
              <a:rPr lang="de-AT" sz="1900" dirty="0"/>
              <a:t> </a:t>
            </a:r>
            <a:r>
              <a:rPr lang="de-AT" sz="1900" dirty="0" err="1"/>
              <a:t>known</a:t>
            </a:r>
            <a:r>
              <a:rPr lang="de-AT" sz="1900" dirty="0"/>
              <a:t> </a:t>
            </a:r>
            <a:r>
              <a:rPr lang="de-AT" sz="1900" dirty="0" err="1"/>
              <a:t>internet</a:t>
            </a:r>
            <a:r>
              <a:rPr lang="de-AT" sz="1900" dirty="0"/>
              <a:t> </a:t>
            </a:r>
            <a:r>
              <a:rPr lang="de-AT" sz="1900" dirty="0" err="1"/>
              <a:t>today</a:t>
            </a:r>
            <a:r>
              <a:rPr lang="de-AT" sz="1900" dirty="0"/>
              <a:t> (4 </a:t>
            </a:r>
            <a:r>
              <a:rPr lang="de-AT" sz="1900" dirty="0" err="1"/>
              <a:t>Universities</a:t>
            </a:r>
            <a:r>
              <a:rPr lang="de-AT" sz="1900" dirty="0"/>
              <a:t>** </a:t>
            </a:r>
            <a:r>
              <a:rPr lang="de-AT" sz="1900" dirty="0" err="1"/>
              <a:t>interconnect</a:t>
            </a:r>
            <a:r>
              <a:rPr lang="de-AT" sz="1900" dirty="0"/>
              <a:t>);</a:t>
            </a:r>
            <a:br>
              <a:rPr lang="de-AT" sz="1900" dirty="0"/>
            </a:br>
            <a:r>
              <a:rPr lang="de-AT" sz="1900" dirty="0"/>
              <a:t>First Message: </a:t>
            </a:r>
            <a:r>
              <a:rPr lang="de-DE" sz="1900" dirty="0"/>
              <a:t>29. </a:t>
            </a:r>
            <a:r>
              <a:rPr lang="de-DE" sz="1900" dirty="0" err="1"/>
              <a:t>Oct</a:t>
            </a:r>
            <a:r>
              <a:rPr lang="de-DE" sz="1900" dirty="0"/>
              <a:t> 1969: </a:t>
            </a:r>
            <a:r>
              <a:rPr lang="de-DE" sz="1900" dirty="0" err="1"/>
              <a:t>lo</a:t>
            </a:r>
            <a:r>
              <a:rPr lang="de-DE" sz="1900" dirty="0"/>
              <a:t> </a:t>
            </a:r>
            <a:r>
              <a:rPr lang="de-DE" sz="1900" dirty="0">
                <a:sym typeface="Wingdings" panose="05000000000000000000" pitchFamily="2" charset="2"/>
              </a:rPr>
              <a:t> Los Angeles – San Francisco</a:t>
            </a:r>
            <a:endParaRPr lang="de-AT" sz="1900" dirty="0"/>
          </a:p>
          <a:p>
            <a:r>
              <a:rPr lang="de-AT" sz="1900" dirty="0"/>
              <a:t>1971: E-Mail (</a:t>
            </a:r>
            <a:r>
              <a:rPr lang="de-AT" sz="1900" dirty="0" err="1"/>
              <a:t>first</a:t>
            </a:r>
            <a:r>
              <a:rPr lang="de-AT" sz="1900" dirty="0"/>
              <a:t> </a:t>
            </a:r>
            <a:r>
              <a:rPr lang="de-AT" sz="1900" dirty="0" err="1"/>
              <a:t>application</a:t>
            </a:r>
            <a:r>
              <a:rPr lang="de-AT" sz="1900" dirty="0"/>
              <a:t> - @ </a:t>
            </a:r>
            <a:r>
              <a:rPr lang="de-AT" sz="1300" i="1" dirty="0"/>
              <a:t>(2020: 300 </a:t>
            </a:r>
            <a:r>
              <a:rPr lang="de-AT" sz="1300" i="1" dirty="0" err="1"/>
              <a:t>Mrd</a:t>
            </a:r>
            <a:r>
              <a:rPr lang="de-AT" sz="1300" i="1" dirty="0"/>
              <a:t> E-Mails </a:t>
            </a:r>
            <a:r>
              <a:rPr lang="de-DE" sz="1300" i="1" dirty="0" err="1"/>
              <a:t>daily</a:t>
            </a:r>
            <a:r>
              <a:rPr lang="de-AT" sz="1300" i="1" dirty="0"/>
              <a:t>)</a:t>
            </a:r>
            <a:r>
              <a:rPr lang="de-AT" sz="1900" dirty="0"/>
              <a:t>)</a:t>
            </a:r>
          </a:p>
          <a:p>
            <a:r>
              <a:rPr lang="de-AT" sz="1900" dirty="0"/>
              <a:t>1983: TCP/IP – network </a:t>
            </a:r>
            <a:r>
              <a:rPr lang="de-AT" sz="1900" dirty="0" err="1"/>
              <a:t>protocol</a:t>
            </a:r>
            <a:r>
              <a:rPr lang="de-AT" sz="1900" dirty="0"/>
              <a:t> for </a:t>
            </a:r>
            <a:r>
              <a:rPr lang="de-AT" sz="1900" dirty="0" err="1"/>
              <a:t>secure</a:t>
            </a:r>
            <a:r>
              <a:rPr lang="de-AT" sz="1900" dirty="0"/>
              <a:t> </a:t>
            </a:r>
            <a:r>
              <a:rPr lang="de-AT" sz="1900" dirty="0" err="1"/>
              <a:t>communication</a:t>
            </a:r>
            <a:r>
              <a:rPr lang="de-AT" sz="1900" dirty="0"/>
              <a:t> </a:t>
            </a:r>
            <a:r>
              <a:rPr lang="de-AT" sz="1900" dirty="0" err="1"/>
              <a:t>btw</a:t>
            </a:r>
            <a:r>
              <a:rPr lang="de-AT" sz="1900" dirty="0"/>
              <a:t>. Server and </a:t>
            </a:r>
            <a:r>
              <a:rPr lang="de-AT" sz="1900" dirty="0" err="1"/>
              <a:t>client</a:t>
            </a:r>
            <a:r>
              <a:rPr lang="de-AT" sz="1900" dirty="0"/>
              <a:t>; universal and </a:t>
            </a:r>
            <a:r>
              <a:rPr lang="de-AT" sz="1900" dirty="0" err="1"/>
              <a:t>independet</a:t>
            </a:r>
            <a:r>
              <a:rPr lang="de-AT" sz="1900" dirty="0"/>
              <a:t> </a:t>
            </a:r>
            <a:r>
              <a:rPr lang="de-AT" sz="1900" dirty="0" err="1"/>
              <a:t>from</a:t>
            </a:r>
            <a:r>
              <a:rPr lang="de-AT" sz="1900" dirty="0"/>
              <a:t> </a:t>
            </a:r>
            <a:r>
              <a:rPr lang="de-AT" sz="1900" dirty="0" err="1"/>
              <a:t>operating</a:t>
            </a:r>
            <a:r>
              <a:rPr lang="de-AT" sz="1900" dirty="0"/>
              <a:t> </a:t>
            </a:r>
            <a:r>
              <a:rPr lang="de-AT" sz="1900" dirty="0" err="1"/>
              <a:t>systems</a:t>
            </a:r>
            <a:r>
              <a:rPr lang="de-AT" sz="1900" dirty="0"/>
              <a:t>; all </a:t>
            </a:r>
            <a:r>
              <a:rPr lang="de-AT" sz="1900" dirty="0" err="1"/>
              <a:t>thinkable</a:t>
            </a:r>
            <a:r>
              <a:rPr lang="de-AT" sz="1900" dirty="0"/>
              <a:t> </a:t>
            </a:r>
            <a:r>
              <a:rPr lang="de-AT" sz="1900" dirty="0" err="1"/>
              <a:t>connections</a:t>
            </a:r>
            <a:br>
              <a:rPr lang="de-AT" sz="1900" dirty="0"/>
            </a:br>
            <a:r>
              <a:rPr lang="de-AT" sz="1300" dirty="0"/>
              <a:t>(TCP </a:t>
            </a:r>
            <a:r>
              <a:rPr lang="de-AT" sz="1300" dirty="0" err="1"/>
              <a:t>divides</a:t>
            </a:r>
            <a:r>
              <a:rPr lang="de-AT" sz="1300" dirty="0"/>
              <a:t> </a:t>
            </a:r>
            <a:r>
              <a:rPr lang="de-AT" sz="1300" dirty="0" err="1"/>
              <a:t>into</a:t>
            </a:r>
            <a:r>
              <a:rPr lang="de-AT" sz="1300" dirty="0"/>
              <a:t> </a:t>
            </a:r>
            <a:r>
              <a:rPr lang="de-AT" sz="1300" dirty="0" err="1"/>
              <a:t>packages</a:t>
            </a:r>
            <a:r>
              <a:rPr lang="de-AT" sz="1300" dirty="0"/>
              <a:t>, IP </a:t>
            </a:r>
            <a:r>
              <a:rPr lang="de-AT" sz="1300" dirty="0" err="1"/>
              <a:t>forwards</a:t>
            </a:r>
            <a:r>
              <a:rPr lang="de-AT" sz="1300" dirty="0"/>
              <a:t> </a:t>
            </a:r>
            <a:r>
              <a:rPr lang="de-AT" sz="1300" dirty="0" err="1"/>
              <a:t>the</a:t>
            </a:r>
            <a:r>
              <a:rPr lang="de-AT" sz="1300" dirty="0"/>
              <a:t> </a:t>
            </a:r>
            <a:r>
              <a:rPr lang="de-AT" sz="1300" dirty="0" err="1"/>
              <a:t>packages</a:t>
            </a:r>
            <a:r>
              <a:rPr lang="de-AT" sz="1300" dirty="0"/>
              <a:t> to </a:t>
            </a:r>
            <a:r>
              <a:rPr lang="de-AT" sz="1300" dirty="0" err="1"/>
              <a:t>the</a:t>
            </a:r>
            <a:r>
              <a:rPr lang="de-AT" sz="1300" dirty="0"/>
              <a:t> </a:t>
            </a:r>
            <a:r>
              <a:rPr lang="de-AT" sz="1300" dirty="0" err="1"/>
              <a:t>recipient</a:t>
            </a:r>
            <a:r>
              <a:rPr lang="de-AT" sz="1300" dirty="0"/>
              <a:t>)</a:t>
            </a:r>
            <a:endParaRPr lang="de-AT" sz="1900" dirty="0"/>
          </a:p>
          <a:p>
            <a:r>
              <a:rPr lang="de-AT" sz="1900" dirty="0" err="1"/>
              <a:t>Until</a:t>
            </a:r>
            <a:r>
              <a:rPr lang="de-AT" sz="1900" dirty="0"/>
              <a:t> </a:t>
            </a:r>
            <a:r>
              <a:rPr lang="de-AT" sz="1900" dirty="0" err="1"/>
              <a:t>the</a:t>
            </a:r>
            <a:r>
              <a:rPr lang="de-AT" sz="1900" dirty="0"/>
              <a:t> 80ies: </a:t>
            </a:r>
            <a:r>
              <a:rPr lang="de-AT" sz="1900" dirty="0" err="1"/>
              <a:t>military</a:t>
            </a:r>
            <a:r>
              <a:rPr lang="de-AT" sz="1900" dirty="0"/>
              <a:t> </a:t>
            </a:r>
            <a:r>
              <a:rPr lang="de-AT" sz="1900" dirty="0" err="1"/>
              <a:t>interests</a:t>
            </a:r>
            <a:r>
              <a:rPr lang="de-AT" sz="1900" dirty="0"/>
              <a:t> </a:t>
            </a:r>
            <a:r>
              <a:rPr lang="de-AT" sz="1900" dirty="0" err="1"/>
              <a:t>are</a:t>
            </a:r>
            <a:r>
              <a:rPr lang="de-AT" sz="1900" dirty="0"/>
              <a:t> </a:t>
            </a:r>
            <a:r>
              <a:rPr lang="de-AT" sz="1900" dirty="0" err="1"/>
              <a:t>predominant</a:t>
            </a:r>
            <a:r>
              <a:rPr lang="de-AT" sz="1900" dirty="0"/>
              <a:t> </a:t>
            </a:r>
            <a:r>
              <a:rPr lang="de-AT" sz="1900" dirty="0">
                <a:sym typeface="Wingdings" panose="05000000000000000000" pitchFamily="2" charset="2"/>
              </a:rPr>
              <a:t> social and </a:t>
            </a:r>
            <a:r>
              <a:rPr lang="de-AT" sz="1900" dirty="0" err="1">
                <a:sym typeface="Wingdings" panose="05000000000000000000" pitchFamily="2" charset="2"/>
              </a:rPr>
              <a:t>economic</a:t>
            </a:r>
            <a:r>
              <a:rPr lang="de-AT" sz="1900" dirty="0">
                <a:sym typeface="Wingdings" panose="05000000000000000000" pitchFamily="2" charset="2"/>
              </a:rPr>
              <a:t> </a:t>
            </a:r>
            <a:r>
              <a:rPr lang="de-AT" sz="1900" dirty="0" err="1">
                <a:sym typeface="Wingdings" panose="05000000000000000000" pitchFamily="2" charset="2"/>
              </a:rPr>
              <a:t>breakthrough</a:t>
            </a:r>
            <a:r>
              <a:rPr lang="de-AT" sz="1900" dirty="0"/>
              <a:t>:</a:t>
            </a:r>
            <a:br>
              <a:rPr lang="de-AT" sz="1900" dirty="0"/>
            </a:br>
            <a:r>
              <a:rPr lang="de-AT" sz="1900" b="1" u="sng" dirty="0"/>
              <a:t>1989 World Wide Web</a:t>
            </a:r>
            <a:r>
              <a:rPr lang="de-AT" sz="1900" dirty="0"/>
              <a:t>*** (WWW; la</a:t>
            </a:r>
            <a:r>
              <a:rPr lang="de-DE" sz="1900" dirty="0"/>
              <a:t>y</a:t>
            </a:r>
            <a:r>
              <a:rPr lang="de-AT" sz="1900" dirty="0" err="1"/>
              <a:t>persons</a:t>
            </a:r>
            <a:r>
              <a:rPr lang="de-AT" sz="1900" dirty="0"/>
              <a:t> </a:t>
            </a:r>
            <a:r>
              <a:rPr lang="de-AT" sz="1900" dirty="0" err="1"/>
              <a:t>can</a:t>
            </a:r>
            <a:r>
              <a:rPr lang="de-AT" sz="1900" dirty="0"/>
              <a:t> also </a:t>
            </a:r>
            <a:r>
              <a:rPr lang="de-AT" sz="1900" dirty="0" err="1"/>
              <a:t>access</a:t>
            </a:r>
            <a:r>
              <a:rPr lang="de-AT" sz="1900" dirty="0"/>
              <a:t> </a:t>
            </a:r>
            <a:r>
              <a:rPr lang="de-AT" sz="1900" dirty="0" err="1"/>
              <a:t>the</a:t>
            </a:r>
            <a:r>
              <a:rPr lang="de-AT" sz="1900" dirty="0"/>
              <a:t> </a:t>
            </a:r>
            <a:r>
              <a:rPr lang="de-AT" sz="1900" dirty="0" err="1"/>
              <a:t>internet</a:t>
            </a:r>
            <a:r>
              <a:rPr lang="de-AT" sz="1900" dirty="0"/>
              <a:t>)</a:t>
            </a:r>
          </a:p>
          <a:p>
            <a:r>
              <a:rPr lang="de-AT" sz="1900" dirty="0"/>
              <a:t>1990/1991: Internet for </a:t>
            </a:r>
            <a:r>
              <a:rPr lang="de-AT" sz="1900" dirty="0" err="1"/>
              <a:t>commercial</a:t>
            </a:r>
            <a:r>
              <a:rPr lang="de-AT" sz="1900" dirty="0"/>
              <a:t> </a:t>
            </a:r>
            <a:r>
              <a:rPr lang="de-AT" sz="1900" dirty="0" err="1"/>
              <a:t>purposes</a:t>
            </a:r>
            <a:endParaRPr lang="de-AT" sz="1900" dirty="0"/>
          </a:p>
          <a:p>
            <a:r>
              <a:rPr lang="de-AT" sz="1900" dirty="0"/>
              <a:t>1993: First </a:t>
            </a:r>
            <a:r>
              <a:rPr lang="de-AT" sz="1900" dirty="0" err="1"/>
              <a:t>graphics-capable</a:t>
            </a:r>
            <a:r>
              <a:rPr lang="de-AT" sz="1900" dirty="0"/>
              <a:t> web </a:t>
            </a:r>
            <a:r>
              <a:rPr lang="de-AT" sz="1900" dirty="0" err="1"/>
              <a:t>brower</a:t>
            </a:r>
            <a:r>
              <a:rPr lang="de-AT" sz="1900" dirty="0"/>
              <a:t>, 1994: Web-</a:t>
            </a:r>
            <a:r>
              <a:rPr lang="de-AT" sz="1900" dirty="0" err="1"/>
              <a:t>applicatons</a:t>
            </a:r>
            <a:r>
              <a:rPr lang="de-AT" sz="1900" dirty="0"/>
              <a:t> like Yahoo, 1995: Amazon</a:t>
            </a:r>
          </a:p>
          <a:p>
            <a:endParaRPr lang="de-AT" sz="1900" dirty="0"/>
          </a:p>
          <a:p>
            <a:endParaRPr lang="de-AT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7798F4-75BC-3124-B3D9-19C0708EB890}"/>
              </a:ext>
            </a:extLst>
          </p:cNvPr>
          <p:cNvSpPr txBox="1"/>
          <p:nvPr/>
        </p:nvSpPr>
        <p:spPr>
          <a:xfrm>
            <a:off x="571499" y="6286500"/>
            <a:ext cx="5213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/>
              <a:t>* </a:t>
            </a:r>
            <a:r>
              <a:rPr lang="de-DE" sz="1200" dirty="0" err="1"/>
              <a:t>Advanced</a:t>
            </a:r>
            <a:r>
              <a:rPr lang="de-DE" sz="1200" dirty="0"/>
              <a:t> Research Projects Agency Network: Leitung MIT;</a:t>
            </a:r>
          </a:p>
          <a:p>
            <a:r>
              <a:rPr lang="de-DE" sz="1200" dirty="0"/>
              <a:t>** </a:t>
            </a:r>
            <a:r>
              <a:rPr lang="de-AT" sz="1200" dirty="0"/>
              <a:t>Stanford, Utah, California LA, California Santa Barbara</a:t>
            </a:r>
            <a:r>
              <a:rPr lang="de-DE" sz="1200" dirty="0"/>
              <a:t>  </a:t>
            </a:r>
            <a:endParaRPr lang="de-AT" sz="1200" dirty="0"/>
          </a:p>
        </p:txBody>
      </p:sp>
      <p:pic>
        <p:nvPicPr>
          <p:cNvPr id="8" name="Picture 7" descr="A white and grey microscope&#10;&#10;Description automatically generated">
            <a:extLst>
              <a:ext uri="{FF2B5EF4-FFF2-40B4-BE49-F238E27FC236}">
                <a16:creationId xmlns:a16="http://schemas.microsoft.com/office/drawing/2014/main" id="{5FBA192D-06B1-5892-1BCE-BD7C424180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487" y="605616"/>
            <a:ext cx="2223130" cy="1249560"/>
          </a:xfrm>
          <a:prstGeom prst="rect">
            <a:avLst/>
          </a:prstGeom>
        </p:spPr>
      </p:pic>
      <p:pic>
        <p:nvPicPr>
          <p:cNvPr id="10" name="Picture 9" descr="A jet flying over water&#10;&#10;Description automatically generated">
            <a:extLst>
              <a:ext uri="{FF2B5EF4-FFF2-40B4-BE49-F238E27FC236}">
                <a16:creationId xmlns:a16="http://schemas.microsoft.com/office/drawing/2014/main" id="{D5468276-BE31-C6EB-3528-47B3A27009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605" y="605616"/>
            <a:ext cx="2499120" cy="12495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7A4A743-36F7-8484-E197-013D01DE7520}"/>
              </a:ext>
            </a:extLst>
          </p:cNvPr>
          <p:cNvSpPr txBox="1"/>
          <p:nvPr/>
        </p:nvSpPr>
        <p:spPr>
          <a:xfrm>
            <a:off x="4792605" y="6286499"/>
            <a:ext cx="5213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/>
              <a:t>* Main Innovator des Internets: Tim Berners-Lee, Software</a:t>
            </a:r>
            <a:r>
              <a:rPr lang="de-DE" sz="1200" dirty="0"/>
              <a:t> </a:t>
            </a:r>
            <a:r>
              <a:rPr lang="de-DE" sz="1200" dirty="0" err="1"/>
              <a:t>consult</a:t>
            </a:r>
            <a:endParaRPr lang="de-DE" sz="1200" dirty="0"/>
          </a:p>
          <a:p>
            <a:r>
              <a:rPr lang="de-AT" sz="1200" dirty="0"/>
              <a:t>CERN – </a:t>
            </a:r>
            <a:r>
              <a:rPr lang="de-DE" sz="1200" dirty="0"/>
              <a:t>Interconnection </a:t>
            </a:r>
            <a:r>
              <a:rPr lang="de-DE" sz="1200" dirty="0" err="1"/>
              <a:t>of</a:t>
            </a:r>
            <a:r>
              <a:rPr lang="de-AT" sz="1200" dirty="0"/>
              <a:t> Informationen</a:t>
            </a:r>
          </a:p>
        </p:txBody>
      </p:sp>
      <p:pic>
        <p:nvPicPr>
          <p:cNvPr id="6" name="Picture 5" descr="A network with a globe and many devices&#10;&#10;Description automatically generated with medium confidence">
            <a:extLst>
              <a:ext uri="{FF2B5EF4-FFF2-40B4-BE49-F238E27FC236}">
                <a16:creationId xmlns:a16="http://schemas.microsoft.com/office/drawing/2014/main" id="{65761EDC-7EFD-04E7-F5D0-5E7C29F709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390" y="605616"/>
            <a:ext cx="2188372" cy="124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24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BA061F-FDCB-3BA4-5056-258EFFD161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" descr="Wallpaper Coding, Complex, Pipeline, Binary - Resolution:1920x1200 - Wallpx">
            <a:extLst>
              <a:ext uri="{FF2B5EF4-FFF2-40B4-BE49-F238E27FC236}">
                <a16:creationId xmlns:a16="http://schemas.microsoft.com/office/drawing/2014/main" id="{A0485674-2FEA-4FD4-AC80-A75CA48DD8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8" b="21862"/>
          <a:stretch/>
        </p:blipFill>
        <p:spPr bwMode="auto">
          <a:xfrm rot="5400000">
            <a:off x="7477124" y="2143123"/>
            <a:ext cx="6858004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482B7DB-23D6-424E-AFD4-EC3F2C3908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1" y="5740364"/>
            <a:ext cx="2570400" cy="11176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4D153C-0EE0-B24C-4819-433E0453E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WEB 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3E495-92A5-6CF7-094D-0686BB255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Initial WWW</a:t>
            </a:r>
          </a:p>
          <a:p>
            <a:endParaRPr lang="de-AT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7F5BC13-BA1B-A64A-0D90-ACAE2D758D22}"/>
              </a:ext>
            </a:extLst>
          </p:cNvPr>
          <p:cNvCxnSpPr>
            <a:cxnSpLocks/>
          </p:cNvCxnSpPr>
          <p:nvPr/>
        </p:nvCxnSpPr>
        <p:spPr>
          <a:xfrm>
            <a:off x="582308" y="3447719"/>
            <a:ext cx="254259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A6A33EE-397B-4A86-4879-3FDD7FEBB0A0}"/>
              </a:ext>
            </a:extLst>
          </p:cNvPr>
          <p:cNvCxnSpPr>
            <a:cxnSpLocks/>
          </p:cNvCxnSpPr>
          <p:nvPr/>
        </p:nvCxnSpPr>
        <p:spPr>
          <a:xfrm flipV="1">
            <a:off x="6593649" y="2446825"/>
            <a:ext cx="2785847" cy="562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BA0C0AE-3C42-6C9A-4B45-1A98D882CBBA}"/>
              </a:ext>
            </a:extLst>
          </p:cNvPr>
          <p:cNvCxnSpPr>
            <a:cxnSpLocks/>
          </p:cNvCxnSpPr>
          <p:nvPr/>
        </p:nvCxnSpPr>
        <p:spPr>
          <a:xfrm flipV="1">
            <a:off x="3112399" y="2945017"/>
            <a:ext cx="0" cy="5110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40D0D5A-3807-4DA1-7D00-2508611CC154}"/>
              </a:ext>
            </a:extLst>
          </p:cNvPr>
          <p:cNvSpPr txBox="1"/>
          <p:nvPr/>
        </p:nvSpPr>
        <p:spPr>
          <a:xfrm>
            <a:off x="560004" y="3095043"/>
            <a:ext cx="2552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/>
              <a:t>Web 1.0: The </a:t>
            </a:r>
            <a:r>
              <a:rPr lang="de-AT" dirty="0" err="1"/>
              <a:t>foundation</a:t>
            </a:r>
            <a:endParaRPr lang="de-AT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8B9493-FA3E-124C-C9F2-B987F07445AC}"/>
              </a:ext>
            </a:extLst>
          </p:cNvPr>
          <p:cNvSpPr txBox="1"/>
          <p:nvPr/>
        </p:nvSpPr>
        <p:spPr>
          <a:xfrm>
            <a:off x="3112399" y="2611058"/>
            <a:ext cx="3502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/>
              <a:t>Web 2.0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C531D6-F35D-2940-BFD8-600AB6B86814}"/>
              </a:ext>
            </a:extLst>
          </p:cNvPr>
          <p:cNvSpPr txBox="1"/>
          <p:nvPr/>
        </p:nvSpPr>
        <p:spPr>
          <a:xfrm>
            <a:off x="6589304" y="2082048"/>
            <a:ext cx="2785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/>
              <a:t>Web 3.0: </a:t>
            </a:r>
            <a:r>
              <a:rPr lang="de-AT" dirty="0" err="1"/>
              <a:t>Semantic</a:t>
            </a:r>
            <a:r>
              <a:rPr lang="de-AT" dirty="0"/>
              <a:t> web*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D42EE8-42A8-9076-38E3-776E2E34A0A8}"/>
              </a:ext>
            </a:extLst>
          </p:cNvPr>
          <p:cNvSpPr txBox="1"/>
          <p:nvPr/>
        </p:nvSpPr>
        <p:spPr>
          <a:xfrm>
            <a:off x="571499" y="3530220"/>
            <a:ext cx="26079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>
                <a:highlight>
                  <a:srgbClr val="FFFF00"/>
                </a:highlight>
              </a:rPr>
              <a:t>Static/</a:t>
            </a:r>
            <a:r>
              <a:rPr lang="de-AT" b="1" dirty="0" err="1">
                <a:highlight>
                  <a:srgbClr val="FFFF00"/>
                </a:highlight>
              </a:rPr>
              <a:t>Simply</a:t>
            </a:r>
            <a:r>
              <a:rPr lang="de-AT" b="1" dirty="0">
                <a:highlight>
                  <a:srgbClr val="FFFF00"/>
                </a:highlight>
              </a:rPr>
              <a:t> Web</a:t>
            </a:r>
            <a:r>
              <a:rPr lang="de-AT" dirty="0"/>
              <a:t>: Static </a:t>
            </a:r>
            <a:r>
              <a:rPr lang="de-AT" dirty="0" err="1"/>
              <a:t>website</a:t>
            </a:r>
            <a:r>
              <a:rPr lang="de-AT" dirty="0"/>
              <a:t>; Information </a:t>
            </a:r>
            <a:r>
              <a:rPr lang="de-AT" dirty="0" err="1"/>
              <a:t>repository</a:t>
            </a:r>
            <a:r>
              <a:rPr lang="de-AT" dirty="0"/>
              <a:t>, Online </a:t>
            </a:r>
            <a:r>
              <a:rPr lang="de-AT" dirty="0" err="1"/>
              <a:t>library</a:t>
            </a:r>
            <a:r>
              <a:rPr lang="de-AT" dirty="0"/>
              <a:t>; Real-time </a:t>
            </a:r>
            <a:r>
              <a:rPr lang="de-AT" dirty="0" err="1"/>
              <a:t>news</a:t>
            </a:r>
            <a:r>
              <a:rPr lang="de-AT" dirty="0"/>
              <a:t> and </a:t>
            </a:r>
            <a:r>
              <a:rPr lang="de-AT" dirty="0" err="1"/>
              <a:t>E-mail</a:t>
            </a:r>
            <a:endParaRPr lang="de-AT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683539-772E-2149-0A45-AA65F5296CCD}"/>
              </a:ext>
            </a:extLst>
          </p:cNvPr>
          <p:cNvCxnSpPr>
            <a:cxnSpLocks/>
          </p:cNvCxnSpPr>
          <p:nvPr/>
        </p:nvCxnSpPr>
        <p:spPr>
          <a:xfrm flipV="1">
            <a:off x="3100379" y="2951121"/>
            <a:ext cx="3507161" cy="71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6055D70-3852-DB9D-8BB7-3A05C2FB34D7}"/>
              </a:ext>
            </a:extLst>
          </p:cNvPr>
          <p:cNvCxnSpPr>
            <a:cxnSpLocks/>
          </p:cNvCxnSpPr>
          <p:nvPr/>
        </p:nvCxnSpPr>
        <p:spPr>
          <a:xfrm flipV="1">
            <a:off x="560690" y="6163120"/>
            <a:ext cx="8818806" cy="125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45E68CE-0D6B-5BBD-7E7E-84465A385C52}"/>
              </a:ext>
            </a:extLst>
          </p:cNvPr>
          <p:cNvSpPr txBox="1"/>
          <p:nvPr/>
        </p:nvSpPr>
        <p:spPr>
          <a:xfrm>
            <a:off x="9161478" y="5821564"/>
            <a:ext cx="325315" cy="370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1CCD2BE-D7C9-D5AE-F9AC-4701AE8A024F}"/>
              </a:ext>
            </a:extLst>
          </p:cNvPr>
          <p:cNvSpPr txBox="1"/>
          <p:nvPr/>
        </p:nvSpPr>
        <p:spPr>
          <a:xfrm>
            <a:off x="560460" y="6168711"/>
            <a:ext cx="3611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>
                <a:solidFill>
                  <a:schemeClr val="accent1"/>
                </a:solidFill>
                <a:highlight>
                  <a:srgbClr val="FFFF00"/>
                </a:highlight>
              </a:rPr>
              <a:t>1989 - 2005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01CB92B-B758-A5CC-5453-84F730114A99}"/>
              </a:ext>
            </a:extLst>
          </p:cNvPr>
          <p:cNvSpPr txBox="1"/>
          <p:nvPr/>
        </p:nvSpPr>
        <p:spPr>
          <a:xfrm>
            <a:off x="3119273" y="2945017"/>
            <a:ext cx="348826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>
                <a:highlight>
                  <a:srgbClr val="FFFF00"/>
                </a:highlight>
              </a:rPr>
              <a:t>Social Web</a:t>
            </a:r>
            <a:r>
              <a:rPr lang="de-AT" dirty="0"/>
              <a:t>: </a:t>
            </a:r>
            <a:r>
              <a:rPr lang="de-AT" sz="1600" dirty="0"/>
              <a:t>User-</a:t>
            </a:r>
            <a:r>
              <a:rPr lang="de-AT" sz="1600" dirty="0" err="1"/>
              <a:t>centric</a:t>
            </a:r>
            <a:r>
              <a:rPr lang="de-AT" sz="1600" dirty="0"/>
              <a:t> and u</a:t>
            </a:r>
            <a:r>
              <a:rPr lang="en-US" sz="1600" dirty="0"/>
              <a:t>ser-generated content, all about the end user's experience; Dynamics, Interaction, and Usability for users</a:t>
            </a:r>
          </a:p>
          <a:p>
            <a:r>
              <a:rPr lang="en-US" sz="1600" dirty="0"/>
              <a:t>… the Internet most of us know today</a:t>
            </a:r>
          </a:p>
          <a:p>
            <a:endParaRPr lang="en-US" sz="1600" dirty="0"/>
          </a:p>
          <a:p>
            <a:r>
              <a:rPr lang="en-US" sz="1600" dirty="0" err="1"/>
              <a:t>Innovationen</a:t>
            </a:r>
            <a:r>
              <a:rPr lang="en-US" sz="1600" dirty="0"/>
              <a:t>: Mobile Internet Access and Social Networks: FB, Twitter, YouTube, etc.</a:t>
            </a:r>
            <a:endParaRPr lang="de-AT" sz="1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6193064-9AD1-F2DA-0388-4B6AB14C12D5}"/>
              </a:ext>
            </a:extLst>
          </p:cNvPr>
          <p:cNvSpPr txBox="1"/>
          <p:nvPr/>
        </p:nvSpPr>
        <p:spPr>
          <a:xfrm>
            <a:off x="6593649" y="2440729"/>
            <a:ext cx="29427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 err="1">
                <a:highlight>
                  <a:srgbClr val="FFFF00"/>
                </a:highlight>
              </a:rPr>
              <a:t>Semantic</a:t>
            </a:r>
            <a:r>
              <a:rPr lang="de-AT" b="1" dirty="0">
                <a:highlight>
                  <a:srgbClr val="FFFF00"/>
                </a:highlight>
              </a:rPr>
              <a:t> Web/Intelligent Web</a:t>
            </a:r>
            <a:r>
              <a:rPr lang="de-AT" dirty="0"/>
              <a:t>: </a:t>
            </a:r>
            <a:r>
              <a:rPr lang="en-US" dirty="0"/>
              <a:t>Decentralization**, Utility, Interconnected and contextually online environment</a:t>
            </a:r>
          </a:p>
          <a:p>
            <a:endParaRPr lang="en-US" dirty="0"/>
          </a:p>
          <a:p>
            <a:r>
              <a:rPr lang="en-US" dirty="0"/>
              <a:t>User-tailored/personalized and interconnected Ecosystem</a:t>
            </a:r>
            <a:endParaRPr lang="de-AT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4D50A05-B6BB-C14C-719D-177C39DA16AE}"/>
              </a:ext>
            </a:extLst>
          </p:cNvPr>
          <p:cNvSpPr txBox="1"/>
          <p:nvPr/>
        </p:nvSpPr>
        <p:spPr>
          <a:xfrm>
            <a:off x="4279379" y="6154406"/>
            <a:ext cx="3611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>
                <a:solidFill>
                  <a:schemeClr val="accent1"/>
                </a:solidFill>
                <a:highlight>
                  <a:srgbClr val="FFFF00"/>
                </a:highlight>
              </a:rPr>
              <a:t>1999 - 2012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57272D6-D22A-6505-B2A4-EC9A0BFFE3C3}"/>
              </a:ext>
            </a:extLst>
          </p:cNvPr>
          <p:cNvSpPr txBox="1"/>
          <p:nvPr/>
        </p:nvSpPr>
        <p:spPr>
          <a:xfrm>
            <a:off x="7847130" y="6155116"/>
            <a:ext cx="3611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>
                <a:solidFill>
                  <a:schemeClr val="accent1"/>
                </a:solidFill>
                <a:highlight>
                  <a:srgbClr val="FFFF00"/>
                </a:highlight>
              </a:rPr>
              <a:t>2006 - </a:t>
            </a:r>
            <a:r>
              <a:rPr lang="de-AT" b="1" dirty="0" err="1">
                <a:solidFill>
                  <a:schemeClr val="accent1"/>
                </a:solidFill>
                <a:highlight>
                  <a:srgbClr val="FFFF00"/>
                </a:highlight>
              </a:rPr>
              <a:t>ongoing</a:t>
            </a:r>
            <a:endParaRPr lang="de-AT" b="1" dirty="0">
              <a:solidFill>
                <a:schemeClr val="accent1"/>
              </a:solidFill>
              <a:highlight>
                <a:srgbClr val="FFFF00"/>
              </a:highlight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15ADF97-003B-0927-C952-6EA42566C391}"/>
              </a:ext>
            </a:extLst>
          </p:cNvPr>
          <p:cNvCxnSpPr>
            <a:cxnSpLocks/>
          </p:cNvCxnSpPr>
          <p:nvPr/>
        </p:nvCxnSpPr>
        <p:spPr>
          <a:xfrm flipV="1">
            <a:off x="6608427" y="2450099"/>
            <a:ext cx="0" cy="5110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2C2E1B45-B3AC-F761-A2A5-7941772B75F2}"/>
              </a:ext>
            </a:extLst>
          </p:cNvPr>
          <p:cNvSpPr txBox="1"/>
          <p:nvPr/>
        </p:nvSpPr>
        <p:spPr>
          <a:xfrm>
            <a:off x="465699" y="6179904"/>
            <a:ext cx="94860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sz="1400" dirty="0"/>
          </a:p>
          <a:p>
            <a:r>
              <a:rPr lang="de-AT" sz="1400" dirty="0"/>
              <a:t>* Giant Global Graph, </a:t>
            </a:r>
            <a:r>
              <a:rPr lang="de-AT" sz="1400" dirty="0" err="1"/>
              <a:t>or</a:t>
            </a:r>
            <a:r>
              <a:rPr lang="de-AT" sz="1400" dirty="0"/>
              <a:t> </a:t>
            </a:r>
            <a:r>
              <a:rPr lang="de-AT" sz="1400" dirty="0" err="1"/>
              <a:t>Linked</a:t>
            </a:r>
            <a:r>
              <a:rPr lang="de-AT" sz="1400" dirty="0"/>
              <a:t> Open Data, oder: Web of Data</a:t>
            </a:r>
          </a:p>
          <a:p>
            <a:r>
              <a:rPr lang="de-AT" sz="1400" dirty="0"/>
              <a:t>** Web 2.0: </a:t>
            </a:r>
            <a:r>
              <a:rPr lang="en-US" sz="1400" dirty="0"/>
              <a:t>a total lack of data privacy, and far too much centralization; Web 2.0 companies act like a benevolent dictatorship</a:t>
            </a:r>
            <a:endParaRPr lang="de-AT" sz="1400" dirty="0"/>
          </a:p>
        </p:txBody>
      </p:sp>
      <p:pic>
        <p:nvPicPr>
          <p:cNvPr id="32" name="Picture 31" descr="A computer on a desk&#10;&#10;Description automatically generated">
            <a:extLst>
              <a:ext uri="{FF2B5EF4-FFF2-40B4-BE49-F238E27FC236}">
                <a16:creationId xmlns:a16="http://schemas.microsoft.com/office/drawing/2014/main" id="{7F23112F-FCF7-0E45-ECD3-622D16330F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991" y="589765"/>
            <a:ext cx="2231593" cy="1274885"/>
          </a:xfrm>
          <a:prstGeom prst="rect">
            <a:avLst/>
          </a:prstGeom>
        </p:spPr>
      </p:pic>
      <p:pic>
        <p:nvPicPr>
          <p:cNvPr id="34" name="Picture 33" descr="A hand pointing at a screen&#10;&#10;Description automatically generated">
            <a:extLst>
              <a:ext uri="{FF2B5EF4-FFF2-40B4-BE49-F238E27FC236}">
                <a16:creationId xmlns:a16="http://schemas.microsoft.com/office/drawing/2014/main" id="{5449999E-98C6-AC7B-88EB-45BAB99C92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441" y="588026"/>
            <a:ext cx="1630268" cy="1276625"/>
          </a:xfrm>
          <a:prstGeom prst="rect">
            <a:avLst/>
          </a:prstGeom>
        </p:spPr>
      </p:pic>
      <p:pic>
        <p:nvPicPr>
          <p:cNvPr id="36" name="Picture 35" descr="A diagram of different cryptocurrency logos&#10;&#10;Description automatically generated">
            <a:extLst>
              <a:ext uri="{FF2B5EF4-FFF2-40B4-BE49-F238E27FC236}">
                <a16:creationId xmlns:a16="http://schemas.microsoft.com/office/drawing/2014/main" id="{80FB0BE4-63EE-AFDC-BF99-688E873690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859" y="589765"/>
            <a:ext cx="2545120" cy="12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468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29AF9D-B69F-7A44-641A-A3B1BEBD04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Wallpaper Coding, Complex, Pipeline, Binary - Resolution:1920x1200 - Wallpx">
            <a:extLst>
              <a:ext uri="{FF2B5EF4-FFF2-40B4-BE49-F238E27FC236}">
                <a16:creationId xmlns:a16="http://schemas.microsoft.com/office/drawing/2014/main" id="{DF727C02-40DA-4BE7-BCCC-88DCE956D9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8" b="21862"/>
          <a:stretch/>
        </p:blipFill>
        <p:spPr bwMode="auto">
          <a:xfrm rot="5400000">
            <a:off x="7477124" y="2143123"/>
            <a:ext cx="6858004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96D6B5-5DF6-CA1B-CE5F-E5CE06680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WEB 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61816-E6F3-A2D8-24A5-D3713DF48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Initial WWW</a:t>
            </a:r>
          </a:p>
          <a:p>
            <a:endParaRPr lang="de-AT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03F0F0E-56AB-BBC6-BF8D-B35B7BF61289}"/>
              </a:ext>
            </a:extLst>
          </p:cNvPr>
          <p:cNvCxnSpPr>
            <a:cxnSpLocks/>
          </p:cNvCxnSpPr>
          <p:nvPr/>
        </p:nvCxnSpPr>
        <p:spPr>
          <a:xfrm>
            <a:off x="560690" y="4020694"/>
            <a:ext cx="13906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54ED22E-E131-BAE9-97BC-ECB383EA495E}"/>
              </a:ext>
            </a:extLst>
          </p:cNvPr>
          <p:cNvSpPr txBox="1"/>
          <p:nvPr/>
        </p:nvSpPr>
        <p:spPr>
          <a:xfrm>
            <a:off x="560691" y="3671374"/>
            <a:ext cx="1384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/>
              <a:t>Web 3.0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8F32B25-1119-7972-AD41-155A13054AA7}"/>
              </a:ext>
            </a:extLst>
          </p:cNvPr>
          <p:cNvCxnSpPr>
            <a:cxnSpLocks/>
          </p:cNvCxnSpPr>
          <p:nvPr/>
        </p:nvCxnSpPr>
        <p:spPr>
          <a:xfrm flipV="1">
            <a:off x="1951340" y="3509604"/>
            <a:ext cx="0" cy="5110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D8C121A-925E-9A43-09B7-4732932E76A6}"/>
              </a:ext>
            </a:extLst>
          </p:cNvPr>
          <p:cNvCxnSpPr>
            <a:cxnSpLocks/>
          </p:cNvCxnSpPr>
          <p:nvPr/>
        </p:nvCxnSpPr>
        <p:spPr>
          <a:xfrm>
            <a:off x="1951340" y="3496415"/>
            <a:ext cx="362243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C97F2B7-4838-9374-04A5-8732C0A4CB7A}"/>
              </a:ext>
            </a:extLst>
          </p:cNvPr>
          <p:cNvSpPr txBox="1"/>
          <p:nvPr/>
        </p:nvSpPr>
        <p:spPr>
          <a:xfrm>
            <a:off x="1957804" y="3140271"/>
            <a:ext cx="3622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/>
              <a:t>Web 4.0: Intelligent Web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6D7323D-98CE-8243-F1DB-391DADC0F78C}"/>
              </a:ext>
            </a:extLst>
          </p:cNvPr>
          <p:cNvCxnSpPr>
            <a:cxnSpLocks/>
          </p:cNvCxnSpPr>
          <p:nvPr/>
        </p:nvCxnSpPr>
        <p:spPr>
          <a:xfrm flipV="1">
            <a:off x="5573771" y="2998513"/>
            <a:ext cx="0" cy="5110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D58BADA-DC90-EE08-77AE-0960B2150122}"/>
              </a:ext>
            </a:extLst>
          </p:cNvPr>
          <p:cNvCxnSpPr>
            <a:cxnSpLocks/>
          </p:cNvCxnSpPr>
          <p:nvPr/>
        </p:nvCxnSpPr>
        <p:spPr>
          <a:xfrm>
            <a:off x="5573771" y="2998513"/>
            <a:ext cx="362243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05F65EF-CCE5-E215-3E72-FFFF47E300B1}"/>
              </a:ext>
            </a:extLst>
          </p:cNvPr>
          <p:cNvSpPr txBox="1"/>
          <p:nvPr/>
        </p:nvSpPr>
        <p:spPr>
          <a:xfrm>
            <a:off x="5567304" y="2629180"/>
            <a:ext cx="3622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/>
              <a:t>Web 5.0: Immersive* Web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AAF641-0839-E717-6D09-6ED814CFEAB7}"/>
              </a:ext>
            </a:extLst>
          </p:cNvPr>
          <p:cNvSpPr txBox="1"/>
          <p:nvPr/>
        </p:nvSpPr>
        <p:spPr>
          <a:xfrm>
            <a:off x="1951339" y="3507545"/>
            <a:ext cx="362243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Make the Internet more user-friendly, efficient, personalized, interactive, intelligent, and collaborative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Servitization</a:t>
            </a:r>
            <a:r>
              <a:rPr lang="en-US" sz="1600" dirty="0"/>
              <a:t>: improved services and user experience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E5FF7E2-6177-FF1D-0A14-F99C657CDCDC}"/>
              </a:ext>
            </a:extLst>
          </p:cNvPr>
          <p:cNvSpPr txBox="1"/>
          <p:nvPr/>
        </p:nvSpPr>
        <p:spPr>
          <a:xfrm>
            <a:off x="5567304" y="2998512"/>
            <a:ext cx="362243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Fully decentralized: intermediaries or governments cannot store or control a user’s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600" dirty="0"/>
              <a:t>Human-computer </a:t>
            </a:r>
            <a:r>
              <a:rPr lang="de-AT" sz="1600" dirty="0" err="1"/>
              <a:t>interaction</a:t>
            </a:r>
            <a:r>
              <a:rPr lang="en-US" sz="1600" dirty="0"/>
              <a:t>:</a:t>
            </a:r>
            <a:br>
              <a:rPr lang="en-US" sz="1600" dirty="0"/>
            </a:br>
            <a:r>
              <a:rPr lang="en-US" sz="1600" dirty="0"/>
              <a:t>advanced social robots and </a:t>
            </a:r>
            <a:br>
              <a:rPr lang="en-US" sz="1600" dirty="0"/>
            </a:br>
            <a:r>
              <a:rPr lang="en-US" sz="1600" dirty="0"/>
              <a:t>embodied artificial intelligence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Artificial Intelligence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AT" dirty="0"/>
          </a:p>
        </p:txBody>
      </p:sp>
      <p:pic>
        <p:nvPicPr>
          <p:cNvPr id="38" name="Picture 37" descr="A group of robots standing in different poses&#10;&#10;Description automatically generated">
            <a:extLst>
              <a:ext uri="{FF2B5EF4-FFF2-40B4-BE49-F238E27FC236}">
                <a16:creationId xmlns:a16="http://schemas.microsoft.com/office/drawing/2014/main" id="{477B4CF3-1B3D-7BE1-44D6-F419972D9F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335" y="606745"/>
            <a:ext cx="2759657" cy="12293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FDE303-2D3F-9E9A-8831-A38ECB88314C}"/>
              </a:ext>
            </a:extLst>
          </p:cNvPr>
          <p:cNvSpPr txBox="1"/>
          <p:nvPr/>
        </p:nvSpPr>
        <p:spPr>
          <a:xfrm>
            <a:off x="524627" y="6320571"/>
            <a:ext cx="2995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* Virtual: </a:t>
            </a:r>
          </a:p>
        </p:txBody>
      </p:sp>
      <p:pic>
        <p:nvPicPr>
          <p:cNvPr id="9" name="Picture 8" descr="A blue glowing head with a black background&#10;&#10;Description automatically generated">
            <a:extLst>
              <a:ext uri="{FF2B5EF4-FFF2-40B4-BE49-F238E27FC236}">
                <a16:creationId xmlns:a16="http://schemas.microsoft.com/office/drawing/2014/main" id="{B7E09DC6-D8B9-BB6B-400D-097A9E99C3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645" y="606745"/>
            <a:ext cx="2458603" cy="122930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01C82C0-0848-4DCC-A172-E4D7774E8F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1" y="5740364"/>
            <a:ext cx="2570400" cy="111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788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CFA6AF-7EB6-7820-2DCA-4B3D03A94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Wallpaper Coding, Complex, Pipeline, Binary - Resolution:1920x1200 - Wallpx">
            <a:extLst>
              <a:ext uri="{FF2B5EF4-FFF2-40B4-BE49-F238E27FC236}">
                <a16:creationId xmlns:a16="http://schemas.microsoft.com/office/drawing/2014/main" id="{09976B76-2AF4-4DBF-9BDF-5AE5E202BB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8" b="21862"/>
          <a:stretch/>
        </p:blipFill>
        <p:spPr bwMode="auto">
          <a:xfrm rot="5400000">
            <a:off x="7477124" y="2143123"/>
            <a:ext cx="6858004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6C79E3-9926-FACB-8E81-F82E7B1BB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WEB X: Technologies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A874017-05BA-6518-7769-B390512F25F8}"/>
              </a:ext>
            </a:extLst>
          </p:cNvPr>
          <p:cNvCxnSpPr>
            <a:cxnSpLocks/>
          </p:cNvCxnSpPr>
          <p:nvPr/>
        </p:nvCxnSpPr>
        <p:spPr>
          <a:xfrm>
            <a:off x="582308" y="3340902"/>
            <a:ext cx="362243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62F2B86-27EA-A17C-1146-7805461DCA68}"/>
              </a:ext>
            </a:extLst>
          </p:cNvPr>
          <p:cNvCxnSpPr>
            <a:cxnSpLocks/>
          </p:cNvCxnSpPr>
          <p:nvPr/>
        </p:nvCxnSpPr>
        <p:spPr>
          <a:xfrm>
            <a:off x="7816361" y="2321268"/>
            <a:ext cx="180389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29A5B12-70B7-DA22-9076-2C8B0FA7D108}"/>
              </a:ext>
            </a:extLst>
          </p:cNvPr>
          <p:cNvCxnSpPr>
            <a:cxnSpLocks/>
          </p:cNvCxnSpPr>
          <p:nvPr/>
        </p:nvCxnSpPr>
        <p:spPr>
          <a:xfrm flipV="1">
            <a:off x="4193930" y="2829812"/>
            <a:ext cx="0" cy="5110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CABF197-10F5-C9F7-D9C4-F499B029A552}"/>
              </a:ext>
            </a:extLst>
          </p:cNvPr>
          <p:cNvSpPr txBox="1"/>
          <p:nvPr/>
        </p:nvSpPr>
        <p:spPr>
          <a:xfrm>
            <a:off x="549880" y="2980307"/>
            <a:ext cx="3654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/>
              <a:t>Web 1.0: the </a:t>
            </a:r>
            <a:r>
              <a:rPr lang="de-AT" dirty="0" err="1"/>
              <a:t>basis</a:t>
            </a:r>
            <a:endParaRPr lang="de-AT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046EB2-D885-F053-6AAC-3505BA6DF9A6}"/>
              </a:ext>
            </a:extLst>
          </p:cNvPr>
          <p:cNvSpPr txBox="1"/>
          <p:nvPr/>
        </p:nvSpPr>
        <p:spPr>
          <a:xfrm>
            <a:off x="4193930" y="2450985"/>
            <a:ext cx="3622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/>
              <a:t>Web 2.0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DCF8CD-50D2-7492-F29F-06C5219D229E}"/>
              </a:ext>
            </a:extLst>
          </p:cNvPr>
          <p:cNvSpPr txBox="1"/>
          <p:nvPr/>
        </p:nvSpPr>
        <p:spPr>
          <a:xfrm>
            <a:off x="7794378" y="1951936"/>
            <a:ext cx="1825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/>
              <a:t>Web 3.0 (</a:t>
            </a:r>
            <a:r>
              <a:rPr lang="de-AT" i="1" dirty="0"/>
              <a:t>– 5.0</a:t>
            </a:r>
            <a:r>
              <a:rPr lang="de-AT" dirty="0"/>
              <a:t>)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AD33A4-5B07-2B7D-A7FE-C9360A4CAD68}"/>
              </a:ext>
            </a:extLst>
          </p:cNvPr>
          <p:cNvCxnSpPr>
            <a:cxnSpLocks/>
          </p:cNvCxnSpPr>
          <p:nvPr/>
        </p:nvCxnSpPr>
        <p:spPr>
          <a:xfrm>
            <a:off x="4193930" y="2832744"/>
            <a:ext cx="362243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FB6C491-F467-1605-C4ED-5785217220B0}"/>
              </a:ext>
            </a:extLst>
          </p:cNvPr>
          <p:cNvCxnSpPr>
            <a:cxnSpLocks/>
          </p:cNvCxnSpPr>
          <p:nvPr/>
        </p:nvCxnSpPr>
        <p:spPr>
          <a:xfrm flipV="1">
            <a:off x="7819291" y="2337445"/>
            <a:ext cx="0" cy="5110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C6267B0-0939-F920-DE6E-61769A45F16C}"/>
              </a:ext>
            </a:extLst>
          </p:cNvPr>
          <p:cNvSpPr txBox="1"/>
          <p:nvPr/>
        </p:nvSpPr>
        <p:spPr>
          <a:xfrm>
            <a:off x="1024128" y="3662518"/>
            <a:ext cx="9018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/>
            </a:lvl1pPr>
          </a:lstStyle>
          <a:p>
            <a:r>
              <a:rPr lang="de-AT" b="1" dirty="0" err="1"/>
              <a:t>Physical</a:t>
            </a:r>
            <a:r>
              <a:rPr lang="de-AT" b="1" dirty="0"/>
              <a:t> Machines </a:t>
            </a:r>
            <a:r>
              <a:rPr lang="de-AT" b="1" dirty="0">
                <a:sym typeface="Wingdings" panose="05000000000000000000" pitchFamily="2" charset="2"/>
              </a:rPr>
              <a:t> Virtual Machines  Cloud Infrastructure  Born in </a:t>
            </a:r>
            <a:r>
              <a:rPr lang="de-AT" b="1" dirty="0" err="1">
                <a:sym typeface="Wingdings" panose="05000000000000000000" pitchFamily="2" charset="2"/>
              </a:rPr>
              <a:t>the</a:t>
            </a:r>
            <a:r>
              <a:rPr lang="de-AT" b="1" dirty="0">
                <a:sym typeface="Wingdings" panose="05000000000000000000" pitchFamily="2" charset="2"/>
              </a:rPr>
              <a:t> Cloud</a:t>
            </a:r>
            <a:endParaRPr lang="de-AT" b="1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D9E3966-B1ED-69A0-D489-00EE710D1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94633" y="81019"/>
            <a:ext cx="3247944" cy="18269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3A2D28-A1ED-9510-426D-029B2116A01B}"/>
              </a:ext>
            </a:extLst>
          </p:cNvPr>
          <p:cNvSpPr txBox="1"/>
          <p:nvPr/>
        </p:nvSpPr>
        <p:spPr>
          <a:xfrm>
            <a:off x="549880" y="4344729"/>
            <a:ext cx="96093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/>
            </a:lvl1pPr>
          </a:lstStyle>
          <a:p>
            <a:r>
              <a:rPr lang="de-AT" dirty="0"/>
              <a:t>Technologies: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HTML – Hypertext </a:t>
            </a:r>
            <a:r>
              <a:rPr lang="de-AT" dirty="0" err="1"/>
              <a:t>markup</a:t>
            </a:r>
            <a:r>
              <a:rPr lang="de-AT" dirty="0"/>
              <a:t> </a:t>
            </a:r>
            <a:r>
              <a:rPr lang="de-AT" dirty="0" err="1"/>
              <a:t>language</a:t>
            </a:r>
            <a:r>
              <a:rPr lang="de-AT" dirty="0"/>
              <a:t>: </a:t>
            </a:r>
            <a:r>
              <a:rPr lang="en-US" dirty="0"/>
              <a:t>determines the structure and content of a 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CSS – </a:t>
            </a:r>
            <a:r>
              <a:rPr lang="de-AT" dirty="0"/>
              <a:t>Cascading Style Sheets</a:t>
            </a:r>
            <a:r>
              <a:rPr lang="en-US" dirty="0"/>
              <a:t>: defines the appearance and formatting of the 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JavaScript: enables the interactivity and dynamics of websites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HTTP(S) – </a:t>
            </a:r>
            <a:r>
              <a:rPr lang="de-DE" dirty="0"/>
              <a:t>Hypertext Transfer Protocol (</a:t>
            </a:r>
            <a:r>
              <a:rPr lang="de-DE" dirty="0" err="1"/>
              <a:t>secure</a:t>
            </a:r>
            <a:r>
              <a:rPr lang="de-DE" dirty="0"/>
              <a:t>)</a:t>
            </a:r>
            <a:r>
              <a:rPr lang="en-US" dirty="0"/>
              <a:t>: for secure communication on the Internet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TCP/IP</a:t>
            </a:r>
            <a:endParaRPr lang="de-AT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2B2ECD7-E4CD-4654-A1E2-FE3396EFB7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1" y="5740364"/>
            <a:ext cx="2570400" cy="111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720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53BC9D-4DC5-78E9-3B7D-062D08BE5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F37F1-14C2-8F57-A22D-2EAD90F8A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Internet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42ACC-7294-161C-7269-1AD6F2490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75688"/>
            <a:ext cx="9618901" cy="391098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endParaRPr lang="de-AT" sz="6000" spc="-100" dirty="0">
              <a:latin typeface="Batang" panose="02030600000101010101" pitchFamily="18" charset="-127"/>
              <a:ea typeface="Batang" panose="02030600000101010101" pitchFamily="18" charset="-127"/>
              <a:cs typeface="+mj-cs"/>
            </a:endParaRPr>
          </a:p>
          <a:p>
            <a:pPr marL="0" indent="0" algn="ctr">
              <a:buNone/>
            </a:pPr>
            <a:r>
              <a:rPr lang="de-AT" sz="4800" spc="-100" dirty="0" err="1"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Mikä</a:t>
            </a:r>
            <a:r>
              <a:rPr lang="de-AT" sz="4800" spc="-100" dirty="0"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 </a:t>
            </a:r>
            <a:r>
              <a:rPr lang="de-AT" sz="4800" spc="-100" dirty="0" err="1"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internet</a:t>
            </a:r>
            <a:r>
              <a:rPr lang="de-AT" sz="4800" spc="-100" dirty="0"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 </a:t>
            </a:r>
            <a:r>
              <a:rPr lang="de-AT" sz="4800" spc="-100" dirty="0" err="1"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sinulla</a:t>
            </a:r>
            <a:r>
              <a:rPr lang="de-AT" sz="4800" spc="-100" dirty="0"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 on?*</a:t>
            </a:r>
          </a:p>
          <a:p>
            <a:pPr marL="0" indent="0" algn="ctr">
              <a:buNone/>
            </a:pPr>
            <a:r>
              <a:rPr lang="de-AT" sz="2000" i="1" spc="-100" dirty="0"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(</a:t>
            </a:r>
            <a:r>
              <a:rPr lang="de-AT" sz="2000" i="1" spc="-100" dirty="0" err="1"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Which</a:t>
            </a:r>
            <a:r>
              <a:rPr lang="de-AT" sz="2000" i="1" spc="-100" dirty="0"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 </a:t>
            </a:r>
            <a:r>
              <a:rPr lang="de-AT" sz="2000" i="1" spc="-100" dirty="0" err="1"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internet</a:t>
            </a:r>
            <a:r>
              <a:rPr lang="de-AT" sz="2000" i="1" spc="-100" dirty="0"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 do you </a:t>
            </a:r>
            <a:r>
              <a:rPr lang="de-AT" sz="2000" i="1" spc="-100" dirty="0" err="1"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have</a:t>
            </a:r>
            <a:r>
              <a:rPr lang="de-AT" sz="2000" i="1" spc="-100" dirty="0"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?)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822CBE-242A-1561-C142-BF2C1D5732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053" y="616751"/>
            <a:ext cx="3507213" cy="12335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488617-341E-3B42-642B-CAA37464F0D8}"/>
              </a:ext>
            </a:extLst>
          </p:cNvPr>
          <p:cNvSpPr txBox="1"/>
          <p:nvPr/>
        </p:nvSpPr>
        <p:spPr>
          <a:xfrm>
            <a:off x="474133" y="6376610"/>
            <a:ext cx="3797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*</a:t>
            </a:r>
            <a:r>
              <a:rPr lang="de-AT" dirty="0" err="1"/>
              <a:t>thanks</a:t>
            </a:r>
            <a:r>
              <a:rPr lang="de-AT" dirty="0"/>
              <a:t> to Deepl.com</a:t>
            </a:r>
          </a:p>
        </p:txBody>
      </p:sp>
      <p:pic>
        <p:nvPicPr>
          <p:cNvPr id="6" name="Picture 4" descr="Wallpaper Coding, Complex, Pipeline, Binary - Resolution:1920x1200 - Wallpx">
            <a:extLst>
              <a:ext uri="{FF2B5EF4-FFF2-40B4-BE49-F238E27FC236}">
                <a16:creationId xmlns:a16="http://schemas.microsoft.com/office/drawing/2014/main" id="{73A3C83B-C675-4979-84C7-AB09B70E52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8" b="21862"/>
          <a:stretch/>
        </p:blipFill>
        <p:spPr bwMode="auto">
          <a:xfrm rot="5400000">
            <a:off x="7477124" y="2143123"/>
            <a:ext cx="6858004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9B9EE5-9A53-410C-A543-E61B1D6AE7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1" y="5740364"/>
            <a:ext cx="2570400" cy="111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2709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1269</Words>
  <Application>Microsoft Office PowerPoint</Application>
  <PresentationFormat>Widescreen</PresentationFormat>
  <Paragraphs>135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Batang</vt:lpstr>
      <vt:lpstr>Arial</vt:lpstr>
      <vt:lpstr>Avenir Next LT Pro Light</vt:lpstr>
      <vt:lpstr>Calibri</vt:lpstr>
      <vt:lpstr>Tw Cen MT</vt:lpstr>
      <vt:lpstr>Tw Cen MT Condensed</vt:lpstr>
      <vt:lpstr>Wingdings 3</vt:lpstr>
      <vt:lpstr>Integral</vt:lpstr>
      <vt:lpstr>Module 6b: Smart Information Flow along the Supply Chain – Webx &amp; I</vt:lpstr>
      <vt:lpstr>Content</vt:lpstr>
      <vt:lpstr>Internet</vt:lpstr>
      <vt:lpstr>Internet as a basic/disruptive innovation for society and industry</vt:lpstr>
      <vt:lpstr>Short History</vt:lpstr>
      <vt:lpstr>WEB X</vt:lpstr>
      <vt:lpstr>WEB X</vt:lpstr>
      <vt:lpstr>WEB X: Technologies</vt:lpstr>
      <vt:lpstr>Internet</vt:lpstr>
      <vt:lpstr>Different forms</vt:lpstr>
      <vt:lpstr>Cloud Computing</vt:lpstr>
      <vt:lpstr>Cloud Services</vt:lpstr>
      <vt:lpstr>Edge Computing</vt:lpstr>
      <vt:lpstr>Trends in Cloud- and Edge Computing</vt:lpstr>
      <vt:lpstr>Organization (to be Inserted)</vt:lpstr>
    </vt:vector>
  </TitlesOfParts>
  <Company>FH Vorarlberg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Short lecture on the topic: Internet </dc:title>
  <dc:creator>MAURER Florian</dc:creator>
  <cp:lastModifiedBy>NAGEL Lukas</cp:lastModifiedBy>
  <cp:revision>30</cp:revision>
  <dcterms:created xsi:type="dcterms:W3CDTF">2025-01-07T08:22:55Z</dcterms:created>
  <dcterms:modified xsi:type="dcterms:W3CDTF">2025-08-11T09:11:56Z</dcterms:modified>
</cp:coreProperties>
</file>