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</p:sldMasterIdLst>
  <p:notesMasterIdLst>
    <p:notesMasterId r:id="rId15"/>
  </p:notesMasterIdLst>
  <p:sldIdLst>
    <p:sldId id="310" r:id="rId3"/>
    <p:sldId id="321" r:id="rId4"/>
    <p:sldId id="311" r:id="rId5"/>
    <p:sldId id="312" r:id="rId6"/>
    <p:sldId id="313" r:id="rId7"/>
    <p:sldId id="315" r:id="rId8"/>
    <p:sldId id="316" r:id="rId9"/>
    <p:sldId id="268" r:id="rId10"/>
    <p:sldId id="309" r:id="rId11"/>
    <p:sldId id="303" r:id="rId12"/>
    <p:sldId id="300" r:id="rId13"/>
    <p:sldId id="31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ACB"/>
    <a:srgbClr val="7CD5E4"/>
    <a:srgbClr val="C7EFF4"/>
    <a:srgbClr val="FFFFFF"/>
    <a:srgbClr val="79D0E6"/>
    <a:srgbClr val="FDF4A7"/>
    <a:srgbClr val="1CADE4"/>
    <a:srgbClr val="2F5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7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GEL Lukas" userId="d20a6c6c-3f16-4443-baa4-9abca4ee84dc" providerId="ADAL" clId="{226FA1C1-0ECE-4A71-B151-C37FDAA1B11E}"/>
    <pc:docChg chg="undo custSel modSld">
      <pc:chgData name="NAGEL Lukas" userId="d20a6c6c-3f16-4443-baa4-9abca4ee84dc" providerId="ADAL" clId="{226FA1C1-0ECE-4A71-B151-C37FDAA1B11E}" dt="2025-07-22T07:24:21" v="48" actId="20577"/>
      <pc:docMkLst>
        <pc:docMk/>
      </pc:docMkLst>
      <pc:sldChg chg="modSp mod">
        <pc:chgData name="NAGEL Lukas" userId="d20a6c6c-3f16-4443-baa4-9abca4ee84dc" providerId="ADAL" clId="{226FA1C1-0ECE-4A71-B151-C37FDAA1B11E}" dt="2025-07-22T07:23:54.621" v="42" actId="120"/>
        <pc:sldMkLst>
          <pc:docMk/>
          <pc:sldMk cId="1468618745" sldId="310"/>
        </pc:sldMkLst>
        <pc:spChg chg="mod">
          <ac:chgData name="NAGEL Lukas" userId="d20a6c6c-3f16-4443-baa4-9abca4ee84dc" providerId="ADAL" clId="{226FA1C1-0ECE-4A71-B151-C37FDAA1B11E}" dt="2025-07-22T07:23:54.621" v="42" actId="120"/>
          <ac:spMkLst>
            <pc:docMk/>
            <pc:sldMk cId="1468618745" sldId="310"/>
            <ac:spMk id="2" creationId="{72DDABEE-B7B7-4D48-8BB6-69FA4B8ED6B1}"/>
          </ac:spMkLst>
        </pc:spChg>
        <pc:spChg chg="mod">
          <ac:chgData name="NAGEL Lukas" userId="d20a6c6c-3f16-4443-baa4-9abca4ee84dc" providerId="ADAL" clId="{226FA1C1-0ECE-4A71-B151-C37FDAA1B11E}" dt="2025-07-22T07:23:43.679" v="39" actId="255"/>
          <ac:spMkLst>
            <pc:docMk/>
            <pc:sldMk cId="1468618745" sldId="310"/>
            <ac:spMk id="12" creationId="{A5000CE4-AD90-41EC-965C-138ECBD613A8}"/>
          </ac:spMkLst>
        </pc:spChg>
      </pc:sldChg>
      <pc:sldChg chg="modSp mod">
        <pc:chgData name="NAGEL Lukas" userId="d20a6c6c-3f16-4443-baa4-9abca4ee84dc" providerId="ADAL" clId="{226FA1C1-0ECE-4A71-B151-C37FDAA1B11E}" dt="2025-07-22T07:24:21" v="48" actId="20577"/>
        <pc:sldMkLst>
          <pc:docMk/>
          <pc:sldMk cId="4116660579" sldId="314"/>
        </pc:sldMkLst>
        <pc:spChg chg="mod">
          <ac:chgData name="NAGEL Lukas" userId="d20a6c6c-3f16-4443-baa4-9abca4ee84dc" providerId="ADAL" clId="{226FA1C1-0ECE-4A71-B151-C37FDAA1B11E}" dt="2025-07-22T07:24:08.559" v="43" actId="403"/>
          <ac:spMkLst>
            <pc:docMk/>
            <pc:sldMk cId="4116660579" sldId="314"/>
            <ac:spMk id="2" creationId="{72DDABEE-B7B7-4D48-8BB6-69FA4B8ED6B1}"/>
          </ac:spMkLst>
        </pc:spChg>
        <pc:spChg chg="mod">
          <ac:chgData name="NAGEL Lukas" userId="d20a6c6c-3f16-4443-baa4-9abca4ee84dc" providerId="ADAL" clId="{226FA1C1-0ECE-4A71-B151-C37FDAA1B11E}" dt="2025-07-22T07:24:21" v="48" actId="20577"/>
          <ac:spMkLst>
            <pc:docMk/>
            <pc:sldMk cId="4116660579" sldId="314"/>
            <ac:spMk id="3" creationId="{5FE1FC23-92CF-4ED7-BE7C-2BB02D13FC5E}"/>
          </ac:spMkLst>
        </pc:spChg>
      </pc:sldChg>
    </pc:docChg>
  </pc:docChgLst>
  <pc:docChgLst>
    <pc:chgData name="NAGEL Lukas" userId="d20a6c6c-3f16-4443-baa4-9abca4ee84dc" providerId="ADAL" clId="{10E6D344-116D-4A05-B3B9-AB30091718B6}"/>
    <pc:docChg chg="addSld modSld">
      <pc:chgData name="NAGEL Lukas" userId="d20a6c6c-3f16-4443-baa4-9abca4ee84dc" providerId="ADAL" clId="{10E6D344-116D-4A05-B3B9-AB30091718B6}" dt="2025-07-04T10:12:44.368" v="255" actId="20577"/>
      <pc:docMkLst>
        <pc:docMk/>
      </pc:docMkLst>
      <pc:sldChg chg="modSp mod">
        <pc:chgData name="NAGEL Lukas" userId="d20a6c6c-3f16-4443-baa4-9abca4ee84dc" providerId="ADAL" clId="{10E6D344-116D-4A05-B3B9-AB30091718B6}" dt="2025-07-04T10:10:42.206" v="9" actId="20577"/>
        <pc:sldMkLst>
          <pc:docMk/>
          <pc:sldMk cId="1468618745" sldId="310"/>
        </pc:sldMkLst>
        <pc:spChg chg="mod">
          <ac:chgData name="NAGEL Lukas" userId="d20a6c6c-3f16-4443-baa4-9abca4ee84dc" providerId="ADAL" clId="{10E6D344-116D-4A05-B3B9-AB30091718B6}" dt="2025-07-04T10:10:42.206" v="9" actId="20577"/>
          <ac:spMkLst>
            <pc:docMk/>
            <pc:sldMk cId="1468618745" sldId="310"/>
            <ac:spMk id="12" creationId="{A5000CE4-AD90-41EC-965C-138ECBD613A8}"/>
          </ac:spMkLst>
        </pc:spChg>
      </pc:sldChg>
      <pc:sldChg chg="modSp add mod setBg">
        <pc:chgData name="NAGEL Lukas" userId="d20a6c6c-3f16-4443-baa4-9abca4ee84dc" providerId="ADAL" clId="{10E6D344-116D-4A05-B3B9-AB30091718B6}" dt="2025-07-04T10:12:44.368" v="255" actId="20577"/>
        <pc:sldMkLst>
          <pc:docMk/>
          <pc:sldMk cId="2725378228" sldId="321"/>
        </pc:sldMkLst>
        <pc:spChg chg="mod">
          <ac:chgData name="NAGEL Lukas" userId="d20a6c6c-3f16-4443-baa4-9abca4ee84dc" providerId="ADAL" clId="{10E6D344-116D-4A05-B3B9-AB30091718B6}" dt="2025-07-04T10:12:44.368" v="255" actId="20577"/>
          <ac:spMkLst>
            <pc:docMk/>
            <pc:sldMk cId="2725378228" sldId="321"/>
            <ac:spMk id="3" creationId="{F992DF9D-05E8-3F6E-F35C-33D276A8EAAC}"/>
          </ac:spMkLst>
        </pc:spChg>
      </pc:sldChg>
    </pc:docChg>
  </pc:docChgLst>
  <pc:docChgLst>
    <pc:chgData name="NAGEL Lukas" userId="d20a6c6c-3f16-4443-baa4-9abca4ee84dc" providerId="ADAL" clId="{97961C26-192F-432A-B626-50CFFF601824}"/>
    <pc:docChg chg="undo custSel modSld">
      <pc:chgData name="NAGEL Lukas" userId="d20a6c6c-3f16-4443-baa4-9abca4ee84dc" providerId="ADAL" clId="{97961C26-192F-432A-B626-50CFFF601824}" dt="2024-08-06T13:58:47.639" v="17" actId="27636"/>
      <pc:docMkLst>
        <pc:docMk/>
      </pc:docMkLst>
      <pc:sldChg chg="modSp mod">
        <pc:chgData name="NAGEL Lukas" userId="d20a6c6c-3f16-4443-baa4-9abca4ee84dc" providerId="ADAL" clId="{97961C26-192F-432A-B626-50CFFF601824}" dt="2024-08-06T13:58:47.639" v="17" actId="27636"/>
        <pc:sldMkLst>
          <pc:docMk/>
          <pc:sldMk cId="3789642525" sldId="257"/>
        </pc:sldMkLst>
        <pc:spChg chg="mod">
          <ac:chgData name="NAGEL Lukas" userId="d20a6c6c-3f16-4443-baa4-9abca4ee84dc" providerId="ADAL" clId="{97961C26-192F-432A-B626-50CFFF601824}" dt="2024-08-06T13:58:47.639" v="17" actId="27636"/>
          <ac:spMkLst>
            <pc:docMk/>
            <pc:sldMk cId="3789642525" sldId="257"/>
            <ac:spMk id="2" creationId="{72DDABEE-B7B7-4D48-8BB6-69FA4B8ED6B1}"/>
          </ac:spMkLst>
        </pc:spChg>
      </pc:sldChg>
    </pc:docChg>
  </pc:docChgLst>
  <pc:docChgLst>
    <pc:chgData name="NAGEL Lukas" userId="S::nalu@fhv.at::d20a6c6c-3f16-4443-baa4-9abca4ee84dc" providerId="AD" clId="Web-{FFD8F0A0-CB49-4949-87DB-5D30429A3A6A}"/>
    <pc:docChg chg="modSld">
      <pc:chgData name="NAGEL Lukas" userId="S::nalu@fhv.at::d20a6c6c-3f16-4443-baa4-9abca4ee84dc" providerId="AD" clId="Web-{FFD8F0A0-CB49-4949-87DB-5D30429A3A6A}" dt="2024-08-07T13:17:31.078" v="4" actId="20577"/>
      <pc:docMkLst>
        <pc:docMk/>
      </pc:docMkLst>
      <pc:sldChg chg="modSp">
        <pc:chgData name="NAGEL Lukas" userId="S::nalu@fhv.at::d20a6c6c-3f16-4443-baa4-9abca4ee84dc" providerId="AD" clId="Web-{FFD8F0A0-CB49-4949-87DB-5D30429A3A6A}" dt="2024-08-07T13:13:39.101" v="0" actId="20577"/>
        <pc:sldMkLst>
          <pc:docMk/>
          <pc:sldMk cId="3789642525" sldId="257"/>
        </pc:sldMkLst>
        <pc:spChg chg="mod">
          <ac:chgData name="NAGEL Lukas" userId="S::nalu@fhv.at::d20a6c6c-3f16-4443-baa4-9abca4ee84dc" providerId="AD" clId="Web-{FFD8F0A0-CB49-4949-87DB-5D30429A3A6A}" dt="2024-08-07T13:13:39.101" v="0" actId="20577"/>
          <ac:spMkLst>
            <pc:docMk/>
            <pc:sldMk cId="3789642525" sldId="257"/>
            <ac:spMk id="3" creationId="{5FE1FC23-92CF-4ED7-BE7C-2BB02D13FC5E}"/>
          </ac:spMkLst>
        </pc:spChg>
      </pc:sldChg>
      <pc:sldChg chg="modSp">
        <pc:chgData name="NAGEL Lukas" userId="S::nalu@fhv.at::d20a6c6c-3f16-4443-baa4-9abca4ee84dc" providerId="AD" clId="Web-{FFD8F0A0-CB49-4949-87DB-5D30429A3A6A}" dt="2024-08-07T13:17:31.078" v="4" actId="20577"/>
        <pc:sldMkLst>
          <pc:docMk/>
          <pc:sldMk cId="2648175092" sldId="308"/>
        </pc:sldMkLst>
        <pc:spChg chg="mod">
          <ac:chgData name="NAGEL Lukas" userId="S::nalu@fhv.at::d20a6c6c-3f16-4443-baa4-9abca4ee84dc" providerId="AD" clId="Web-{FFD8F0A0-CB49-4949-87DB-5D30429A3A6A}" dt="2024-08-07T13:17:31.078" v="4" actId="20577"/>
          <ac:spMkLst>
            <pc:docMk/>
            <pc:sldMk cId="2648175092" sldId="308"/>
            <ac:spMk id="2" creationId="{72DDABEE-B7B7-4D48-8BB6-69FA4B8ED6B1}"/>
          </ac:spMkLst>
        </pc:spChg>
      </pc:sldChg>
    </pc:docChg>
  </pc:docChgLst>
  <pc:docChgLst>
    <pc:chgData name="NAGEL Lukas" userId="d20a6c6c-3f16-4443-baa4-9abca4ee84dc" providerId="ADAL" clId="{B483085B-BD56-4D9E-B8BC-2524998CF63B}"/>
    <pc:docChg chg="undo redo custSel addSld delSld modSld sldOrd">
      <pc:chgData name="NAGEL Lukas" userId="d20a6c6c-3f16-4443-baa4-9abca4ee84dc" providerId="ADAL" clId="{B483085B-BD56-4D9E-B8BC-2524998CF63B}" dt="2024-08-08T12:03:19.446" v="292" actId="47"/>
      <pc:docMkLst>
        <pc:docMk/>
      </pc:docMkLst>
      <pc:sldChg chg="addSp delSp modSp del mod">
        <pc:chgData name="NAGEL Lukas" userId="d20a6c6c-3f16-4443-baa4-9abca4ee84dc" providerId="ADAL" clId="{B483085B-BD56-4D9E-B8BC-2524998CF63B}" dt="2024-08-08T12:03:15.637" v="288" actId="47"/>
        <pc:sldMkLst>
          <pc:docMk/>
          <pc:sldMk cId="3789642525" sldId="257"/>
        </pc:sldMkLst>
        <pc:spChg chg="mod">
          <ac:chgData name="NAGEL Lukas" userId="d20a6c6c-3f16-4443-baa4-9abca4ee84dc" providerId="ADAL" clId="{B483085B-BD56-4D9E-B8BC-2524998CF63B}" dt="2024-08-08T11:57:34.489" v="239" actId="20577"/>
          <ac:spMkLst>
            <pc:docMk/>
            <pc:sldMk cId="3789642525" sldId="257"/>
            <ac:spMk id="2" creationId="{72DDABEE-B7B7-4D48-8BB6-69FA4B8ED6B1}"/>
          </ac:spMkLst>
        </pc:spChg>
        <pc:spChg chg="add del mod">
          <ac:chgData name="NAGEL Lukas" userId="d20a6c6c-3f16-4443-baa4-9abca4ee84dc" providerId="ADAL" clId="{B483085B-BD56-4D9E-B8BC-2524998CF63B}" dt="2024-08-08T11:57:09.329" v="230" actId="478"/>
          <ac:spMkLst>
            <pc:docMk/>
            <pc:sldMk cId="3789642525" sldId="257"/>
            <ac:spMk id="3" creationId="{5FE1FC23-92CF-4ED7-BE7C-2BB02D13FC5E}"/>
          </ac:spMkLst>
        </pc:spChg>
        <pc:spChg chg="add del mod">
          <ac:chgData name="NAGEL Lukas" userId="d20a6c6c-3f16-4443-baa4-9abca4ee84dc" providerId="ADAL" clId="{B483085B-BD56-4D9E-B8BC-2524998CF63B}" dt="2024-08-08T11:57:09.496" v="231" actId="478"/>
          <ac:spMkLst>
            <pc:docMk/>
            <pc:sldMk cId="3789642525" sldId="257"/>
            <ac:spMk id="5" creationId="{14050B1E-E891-4BF7-BE31-1AFB4D6F7ACA}"/>
          </ac:spMkLst>
        </pc:spChg>
        <pc:spChg chg="add del">
          <ac:chgData name="NAGEL Lukas" userId="d20a6c6c-3f16-4443-baa4-9abca4ee84dc" providerId="ADAL" clId="{B483085B-BD56-4D9E-B8BC-2524998CF63B}" dt="2024-08-08T11:55:11.890" v="194" actId="22"/>
          <ac:spMkLst>
            <pc:docMk/>
            <pc:sldMk cId="3789642525" sldId="257"/>
            <ac:spMk id="9" creationId="{EC117AC7-BDE7-4073-861E-52444B32CA46}"/>
          </ac:spMkLst>
        </pc:spChg>
        <pc:spChg chg="add del mod">
          <ac:chgData name="NAGEL Lukas" userId="d20a6c6c-3f16-4443-baa4-9abca4ee84dc" providerId="ADAL" clId="{B483085B-BD56-4D9E-B8BC-2524998CF63B}" dt="2024-08-08T11:57:10.115" v="234" actId="478"/>
          <ac:spMkLst>
            <pc:docMk/>
            <pc:sldMk cId="3789642525" sldId="257"/>
            <ac:spMk id="11" creationId="{9F8D9289-A94D-4811-9EEF-E9B3288DB8A5}"/>
          </ac:spMkLst>
        </pc:spChg>
        <pc:spChg chg="add del mod">
          <ac:chgData name="NAGEL Lukas" userId="d20a6c6c-3f16-4443-baa4-9abca4ee84dc" providerId="ADAL" clId="{B483085B-BD56-4D9E-B8BC-2524998CF63B}" dt="2024-08-08T11:57:10.304" v="235"/>
          <ac:spMkLst>
            <pc:docMk/>
            <pc:sldMk cId="3789642525" sldId="257"/>
            <ac:spMk id="12" creationId="{A5000CE4-AD90-41EC-965C-138ECBD613A8}"/>
          </ac:spMkLst>
        </pc:spChg>
        <pc:picChg chg="add del mod">
          <ac:chgData name="NAGEL Lukas" userId="d20a6c6c-3f16-4443-baa4-9abca4ee84dc" providerId="ADAL" clId="{B483085B-BD56-4D9E-B8BC-2524998CF63B}" dt="2024-08-08T11:59:27.058" v="256" actId="478"/>
          <ac:picMkLst>
            <pc:docMk/>
            <pc:sldMk cId="3789642525" sldId="257"/>
            <ac:picMk id="13" creationId="{042A6B21-C021-40B6-A6A8-60F8F49450EF}"/>
          </ac:picMkLst>
        </pc:picChg>
        <pc:picChg chg="add del mod">
          <ac:chgData name="NAGEL Lukas" userId="d20a6c6c-3f16-4443-baa4-9abca4ee84dc" providerId="ADAL" clId="{B483085B-BD56-4D9E-B8BC-2524998CF63B}" dt="2024-08-08T11:59:04.334" v="249" actId="478"/>
          <ac:picMkLst>
            <pc:docMk/>
            <pc:sldMk cId="3789642525" sldId="257"/>
            <ac:picMk id="14" creationId="{EA3065F1-14E2-4B99-9499-DED947190C5B}"/>
          </ac:picMkLst>
        </pc:picChg>
        <pc:picChg chg="add del mod">
          <ac:chgData name="NAGEL Lukas" userId="d20a6c6c-3f16-4443-baa4-9abca4ee84dc" providerId="ADAL" clId="{B483085B-BD56-4D9E-B8BC-2524998CF63B}" dt="2024-08-08T11:59:03.478" v="248" actId="478"/>
          <ac:picMkLst>
            <pc:docMk/>
            <pc:sldMk cId="3789642525" sldId="257"/>
            <ac:picMk id="15" creationId="{2C84BE19-1201-421C-922E-477BC3D4257A}"/>
          </ac:picMkLst>
        </pc:picChg>
      </pc:sldChg>
      <pc:sldChg chg="addSp modSp del mod">
        <pc:chgData name="NAGEL Lukas" userId="d20a6c6c-3f16-4443-baa4-9abca4ee84dc" providerId="ADAL" clId="{B483085B-BD56-4D9E-B8BC-2524998CF63B}" dt="2024-08-08T12:03:16.345" v="289" actId="47"/>
        <pc:sldMkLst>
          <pc:docMk/>
          <pc:sldMk cId="1397130693" sldId="276"/>
        </pc:sldMkLst>
        <pc:spChg chg="add mod">
          <ac:chgData name="NAGEL Lukas" userId="d20a6c6c-3f16-4443-baa4-9abca4ee84dc" providerId="ADAL" clId="{B483085B-BD56-4D9E-B8BC-2524998CF63B}" dt="2024-08-07T09:57:40.552" v="34" actId="2085"/>
          <ac:spMkLst>
            <pc:docMk/>
            <pc:sldMk cId="1397130693" sldId="276"/>
            <ac:spMk id="6" creationId="{12725604-4F7B-4190-B12E-D7F282E4E85D}"/>
          </ac:spMkLst>
        </pc:spChg>
      </pc:sldChg>
      <pc:sldChg chg="del">
        <pc:chgData name="NAGEL Lukas" userId="d20a6c6c-3f16-4443-baa4-9abca4ee84dc" providerId="ADAL" clId="{B483085B-BD56-4D9E-B8BC-2524998CF63B}" dt="2024-08-07T09:47:36.143" v="16" actId="47"/>
        <pc:sldMkLst>
          <pc:docMk/>
          <pc:sldMk cId="480872374" sldId="299"/>
        </pc:sldMkLst>
      </pc:sldChg>
      <pc:sldChg chg="del">
        <pc:chgData name="NAGEL Lukas" userId="d20a6c6c-3f16-4443-baa4-9abca4ee84dc" providerId="ADAL" clId="{B483085B-BD56-4D9E-B8BC-2524998CF63B}" dt="2024-08-07T09:48:00.889" v="21" actId="47"/>
        <pc:sldMkLst>
          <pc:docMk/>
          <pc:sldMk cId="3627768879" sldId="303"/>
        </pc:sldMkLst>
      </pc:sldChg>
      <pc:sldChg chg="addSp delSp modSp del">
        <pc:chgData name="NAGEL Lukas" userId="d20a6c6c-3f16-4443-baa4-9abca4ee84dc" providerId="ADAL" clId="{B483085B-BD56-4D9E-B8BC-2524998CF63B}" dt="2024-08-08T12:03:18.675" v="291" actId="47"/>
        <pc:sldMkLst>
          <pc:docMk/>
          <pc:sldMk cId="2209454548" sldId="305"/>
        </pc:sldMkLst>
        <pc:spChg chg="add del mod">
          <ac:chgData name="NAGEL Lukas" userId="d20a6c6c-3f16-4443-baa4-9abca4ee84dc" providerId="ADAL" clId="{B483085B-BD56-4D9E-B8BC-2524998CF63B}" dt="2024-08-07T09:57:28.389" v="30"/>
          <ac:spMkLst>
            <pc:docMk/>
            <pc:sldMk cId="2209454548" sldId="305"/>
            <ac:spMk id="8" creationId="{19F879F1-3767-44EB-A682-F695EF999381}"/>
          </ac:spMkLst>
        </pc:spChg>
        <pc:spChg chg="add mod">
          <ac:chgData name="NAGEL Lukas" userId="d20a6c6c-3f16-4443-baa4-9abca4ee84dc" providerId="ADAL" clId="{B483085B-BD56-4D9E-B8BC-2524998CF63B}" dt="2024-08-07T09:57:46.401" v="36"/>
          <ac:spMkLst>
            <pc:docMk/>
            <pc:sldMk cId="2209454548" sldId="305"/>
            <ac:spMk id="9" creationId="{9DDDE621-2DB7-4079-9311-48A9409F9426}"/>
          </ac:spMkLst>
        </pc:spChg>
      </pc:sldChg>
      <pc:sldChg chg="addSp modSp del mod">
        <pc:chgData name="NAGEL Lukas" userId="d20a6c6c-3f16-4443-baa4-9abca4ee84dc" providerId="ADAL" clId="{B483085B-BD56-4D9E-B8BC-2524998CF63B}" dt="2024-08-08T12:03:19.446" v="292" actId="47"/>
        <pc:sldMkLst>
          <pc:docMk/>
          <pc:sldMk cId="2648175092" sldId="308"/>
        </pc:sldMkLst>
        <pc:spChg chg="mod">
          <ac:chgData name="NAGEL Lukas" userId="d20a6c6c-3f16-4443-baa4-9abca4ee84dc" providerId="ADAL" clId="{B483085B-BD56-4D9E-B8BC-2524998CF63B}" dt="2024-08-08T11:57:07.883" v="222" actId="5793"/>
          <ac:spMkLst>
            <pc:docMk/>
            <pc:sldMk cId="2648175092" sldId="308"/>
            <ac:spMk id="2" creationId="{72DDABEE-B7B7-4D48-8BB6-69FA4B8ED6B1}"/>
          </ac:spMkLst>
        </pc:spChg>
        <pc:spChg chg="mod">
          <ac:chgData name="NAGEL Lukas" userId="d20a6c6c-3f16-4443-baa4-9abca4ee84dc" providerId="ADAL" clId="{B483085B-BD56-4D9E-B8BC-2524998CF63B}" dt="2024-08-08T11:57:09.140" v="229" actId="14100"/>
          <ac:spMkLst>
            <pc:docMk/>
            <pc:sldMk cId="2648175092" sldId="308"/>
            <ac:spMk id="3" creationId="{5FE1FC23-92CF-4ED7-BE7C-2BB02D13FC5E}"/>
          </ac:spMkLst>
        </pc:spChg>
        <pc:picChg chg="add mod">
          <ac:chgData name="NAGEL Lukas" userId="d20a6c6c-3f16-4443-baa4-9abca4ee84dc" providerId="ADAL" clId="{B483085B-BD56-4D9E-B8BC-2524998CF63B}" dt="2024-08-08T12:00:57.935" v="273"/>
          <ac:picMkLst>
            <pc:docMk/>
            <pc:sldMk cId="2648175092" sldId="308"/>
            <ac:picMk id="5" creationId="{F3E56A1E-D23A-48A9-B824-249EA62422A3}"/>
          </ac:picMkLst>
        </pc:picChg>
      </pc:sldChg>
      <pc:sldChg chg="addSp delSp modSp del mod">
        <pc:chgData name="NAGEL Lukas" userId="d20a6c6c-3f16-4443-baa4-9abca4ee84dc" providerId="ADAL" clId="{B483085B-BD56-4D9E-B8BC-2524998CF63B}" dt="2024-08-08T12:03:17.635" v="290" actId="47"/>
        <pc:sldMkLst>
          <pc:docMk/>
          <pc:sldMk cId="1140811783" sldId="309"/>
        </pc:sldMkLst>
        <pc:spChg chg="add del">
          <ac:chgData name="NAGEL Lukas" userId="d20a6c6c-3f16-4443-baa4-9abca4ee84dc" providerId="ADAL" clId="{B483085B-BD56-4D9E-B8BC-2524998CF63B}" dt="2024-08-07T09:57:17.597" v="27" actId="22"/>
          <ac:spMkLst>
            <pc:docMk/>
            <pc:sldMk cId="1140811783" sldId="309"/>
            <ac:spMk id="12" creationId="{627083B9-F0BC-4674-BB84-15CCD1731A52}"/>
          </ac:spMkLst>
        </pc:spChg>
        <pc:spChg chg="add del mod">
          <ac:chgData name="NAGEL Lukas" userId="d20a6c6c-3f16-4443-baa4-9abca4ee84dc" providerId="ADAL" clId="{B483085B-BD56-4D9E-B8BC-2524998CF63B}" dt="2024-08-07T09:57:28.969" v="31"/>
          <ac:spMkLst>
            <pc:docMk/>
            <pc:sldMk cId="1140811783" sldId="309"/>
            <ac:spMk id="13" creationId="{A4A04676-E463-4B1E-B1B9-4FB3CEFE8C35}"/>
          </ac:spMkLst>
        </pc:spChg>
        <pc:spChg chg="add mod">
          <ac:chgData name="NAGEL Lukas" userId="d20a6c6c-3f16-4443-baa4-9abca4ee84dc" providerId="ADAL" clId="{B483085B-BD56-4D9E-B8BC-2524998CF63B}" dt="2024-08-07T09:57:43.645" v="35"/>
          <ac:spMkLst>
            <pc:docMk/>
            <pc:sldMk cId="1140811783" sldId="309"/>
            <ac:spMk id="14" creationId="{7F2D69B7-9C2F-4BC0-A82A-CDCF83834C17}"/>
          </ac:spMkLst>
        </pc:spChg>
      </pc:sldChg>
      <pc:sldChg chg="addSp delSp modSp add mod ord">
        <pc:chgData name="NAGEL Lukas" userId="d20a6c6c-3f16-4443-baa4-9abca4ee84dc" providerId="ADAL" clId="{B483085B-BD56-4D9E-B8BC-2524998CF63B}" dt="2024-08-08T12:00:02.147" v="263"/>
        <pc:sldMkLst>
          <pc:docMk/>
          <pc:sldMk cId="1468618745" sldId="310"/>
        </pc:sldMkLst>
        <pc:picChg chg="del mod">
          <ac:chgData name="NAGEL Lukas" userId="d20a6c6c-3f16-4443-baa4-9abca4ee84dc" providerId="ADAL" clId="{B483085B-BD56-4D9E-B8BC-2524998CF63B}" dt="2024-08-08T11:59:09.090" v="252" actId="478"/>
          <ac:picMkLst>
            <pc:docMk/>
            <pc:sldMk cId="1468618745" sldId="310"/>
            <ac:picMk id="7" creationId="{3F819189-9F85-5ACB-B574-B9E576DD5CB7}"/>
          </ac:picMkLst>
        </pc:picChg>
        <pc:picChg chg="add mod">
          <ac:chgData name="NAGEL Lukas" userId="d20a6c6c-3f16-4443-baa4-9abca4ee84dc" providerId="ADAL" clId="{B483085B-BD56-4D9E-B8BC-2524998CF63B}" dt="2024-08-08T11:59:32.628" v="258" actId="1076"/>
          <ac:picMkLst>
            <pc:docMk/>
            <pc:sldMk cId="1468618745" sldId="310"/>
            <ac:picMk id="8" creationId="{DB517B9D-A591-48E9-B61B-84AA99F47375}"/>
          </ac:picMkLst>
        </pc:picChg>
        <pc:picChg chg="del">
          <ac:chgData name="NAGEL Lukas" userId="d20a6c6c-3f16-4443-baa4-9abca4ee84dc" providerId="ADAL" clId="{B483085B-BD56-4D9E-B8BC-2524998CF63B}" dt="2024-08-08T11:59:29.701" v="257" actId="478"/>
          <ac:picMkLst>
            <pc:docMk/>
            <pc:sldMk cId="1468618745" sldId="310"/>
            <ac:picMk id="13" creationId="{042A6B21-C021-40B6-A6A8-60F8F49450EF}"/>
          </ac:picMkLst>
        </pc:picChg>
      </pc:sldChg>
      <pc:sldChg chg="del">
        <pc:chgData name="NAGEL Lukas" userId="d20a6c6c-3f16-4443-baa4-9abca4ee84dc" providerId="ADAL" clId="{B483085B-BD56-4D9E-B8BC-2524998CF63B}" dt="2024-08-07T09:47:44.643" v="17" actId="47"/>
        <pc:sldMkLst>
          <pc:docMk/>
          <pc:sldMk cId="1631748809" sldId="311"/>
        </pc:sldMkLst>
      </pc:sldChg>
      <pc:sldChg chg="addSp delSp modSp add mod ord">
        <pc:chgData name="NAGEL Lukas" userId="d20a6c6c-3f16-4443-baa4-9abca4ee84dc" providerId="ADAL" clId="{B483085B-BD56-4D9E-B8BC-2524998CF63B}" dt="2024-08-08T12:01:59.738" v="282" actId="1076"/>
        <pc:sldMkLst>
          <pc:docMk/>
          <pc:sldMk cId="3881286722" sldId="311"/>
        </pc:sldMkLst>
        <pc:picChg chg="del">
          <ac:chgData name="NAGEL Lukas" userId="d20a6c6c-3f16-4443-baa4-9abca4ee84dc" providerId="ADAL" clId="{B483085B-BD56-4D9E-B8BC-2524998CF63B}" dt="2024-08-08T12:01:13.389" v="275" actId="478"/>
          <ac:picMkLst>
            <pc:docMk/>
            <pc:sldMk cId="3881286722" sldId="311"/>
            <ac:picMk id="4" creationId="{4EB90444-C3EB-F1C4-CE9F-1445BBA2D6D4}"/>
          </ac:picMkLst>
        </pc:picChg>
        <pc:picChg chg="add del mod">
          <ac:chgData name="NAGEL Lukas" userId="d20a6c6c-3f16-4443-baa4-9abca4ee84dc" providerId="ADAL" clId="{B483085B-BD56-4D9E-B8BC-2524998CF63B}" dt="2024-08-08T12:01:26.077" v="278" actId="478"/>
          <ac:picMkLst>
            <pc:docMk/>
            <pc:sldMk cId="3881286722" sldId="311"/>
            <ac:picMk id="8" creationId="{D4ABD44F-7958-465D-8B18-CE7B2F560B1A}"/>
          </ac:picMkLst>
        </pc:picChg>
        <pc:picChg chg="add mod">
          <ac:chgData name="NAGEL Lukas" userId="d20a6c6c-3f16-4443-baa4-9abca4ee84dc" providerId="ADAL" clId="{B483085B-BD56-4D9E-B8BC-2524998CF63B}" dt="2024-08-08T12:01:59.738" v="282" actId="1076"/>
          <ac:picMkLst>
            <pc:docMk/>
            <pc:sldMk cId="3881286722" sldId="311"/>
            <ac:picMk id="9" creationId="{89D7EABE-612D-4E58-AF84-F51716386D75}"/>
          </ac:picMkLst>
        </pc:picChg>
      </pc:sldChg>
      <pc:sldChg chg="del">
        <pc:chgData name="NAGEL Lukas" userId="d20a6c6c-3f16-4443-baa4-9abca4ee84dc" providerId="ADAL" clId="{B483085B-BD56-4D9E-B8BC-2524998CF63B}" dt="2024-08-07T09:47:46.815" v="18" actId="47"/>
        <pc:sldMkLst>
          <pc:docMk/>
          <pc:sldMk cId="720479205" sldId="312"/>
        </pc:sldMkLst>
      </pc:sldChg>
      <pc:sldChg chg="addSp delSp modSp add mod ord">
        <pc:chgData name="NAGEL Lukas" userId="d20a6c6c-3f16-4443-baa4-9abca4ee84dc" providerId="ADAL" clId="{B483085B-BD56-4D9E-B8BC-2524998CF63B}" dt="2024-08-08T12:02:07.645" v="284"/>
        <pc:sldMkLst>
          <pc:docMk/>
          <pc:sldMk cId="4073685472" sldId="312"/>
        </pc:sldMkLst>
        <pc:picChg chg="del">
          <ac:chgData name="NAGEL Lukas" userId="d20a6c6c-3f16-4443-baa4-9abca4ee84dc" providerId="ADAL" clId="{B483085B-BD56-4D9E-B8BC-2524998CF63B}" dt="2024-08-08T12:02:07.016" v="283" actId="478"/>
          <ac:picMkLst>
            <pc:docMk/>
            <pc:sldMk cId="4073685472" sldId="312"/>
            <ac:picMk id="4" creationId="{6F07A5EF-E2A3-054E-B9CA-12C789FBEE47}"/>
          </ac:picMkLst>
        </pc:picChg>
        <pc:picChg chg="add mod">
          <ac:chgData name="NAGEL Lukas" userId="d20a6c6c-3f16-4443-baa4-9abca4ee84dc" providerId="ADAL" clId="{B483085B-BD56-4D9E-B8BC-2524998CF63B}" dt="2024-08-08T12:02:07.645" v="284"/>
          <ac:picMkLst>
            <pc:docMk/>
            <pc:sldMk cId="4073685472" sldId="312"/>
            <ac:picMk id="12" creationId="{CE83671B-ECFC-4B8F-8327-BB9FB00121CD}"/>
          </ac:picMkLst>
        </pc:picChg>
      </pc:sldChg>
      <pc:sldChg chg="del">
        <pc:chgData name="NAGEL Lukas" userId="d20a6c6c-3f16-4443-baa4-9abca4ee84dc" providerId="ADAL" clId="{B483085B-BD56-4D9E-B8BC-2524998CF63B}" dt="2024-08-07T09:47:50.672" v="19" actId="47"/>
        <pc:sldMkLst>
          <pc:docMk/>
          <pc:sldMk cId="237558493" sldId="313"/>
        </pc:sldMkLst>
      </pc:sldChg>
      <pc:sldChg chg="addSp delSp modSp add mod ord">
        <pc:chgData name="NAGEL Lukas" userId="d20a6c6c-3f16-4443-baa4-9abca4ee84dc" providerId="ADAL" clId="{B483085B-BD56-4D9E-B8BC-2524998CF63B}" dt="2024-08-08T12:02:11.894" v="286"/>
        <pc:sldMkLst>
          <pc:docMk/>
          <pc:sldMk cId="483045843" sldId="313"/>
        </pc:sldMkLst>
        <pc:picChg chg="del">
          <ac:chgData name="NAGEL Lukas" userId="d20a6c6c-3f16-4443-baa4-9abca4ee84dc" providerId="ADAL" clId="{B483085B-BD56-4D9E-B8BC-2524998CF63B}" dt="2024-08-08T12:02:11.438" v="285" actId="478"/>
          <ac:picMkLst>
            <pc:docMk/>
            <pc:sldMk cId="483045843" sldId="313"/>
            <ac:picMk id="4" creationId="{C7F835B2-6D7E-F59F-3CFA-B37ECB80953F}"/>
          </ac:picMkLst>
        </pc:picChg>
        <pc:picChg chg="add mod">
          <ac:chgData name="NAGEL Lukas" userId="d20a6c6c-3f16-4443-baa4-9abca4ee84dc" providerId="ADAL" clId="{B483085B-BD56-4D9E-B8BC-2524998CF63B}" dt="2024-08-08T12:02:11.894" v="286"/>
          <ac:picMkLst>
            <pc:docMk/>
            <pc:sldMk cId="483045843" sldId="313"/>
            <ac:picMk id="11" creationId="{267F06AB-AA25-4F34-925D-407AC238E9A2}"/>
          </ac:picMkLst>
        </pc:picChg>
      </pc:sldChg>
      <pc:sldChg chg="del">
        <pc:chgData name="NAGEL Lukas" userId="d20a6c6c-3f16-4443-baa4-9abca4ee84dc" providerId="ADAL" clId="{B483085B-BD56-4D9E-B8BC-2524998CF63B}" dt="2024-08-07T09:47:52.845" v="20" actId="47"/>
        <pc:sldMkLst>
          <pc:docMk/>
          <pc:sldMk cId="517023285" sldId="314"/>
        </pc:sldMkLst>
      </pc:sldChg>
      <pc:sldChg chg="addSp modSp add ord">
        <pc:chgData name="NAGEL Lukas" userId="d20a6c6c-3f16-4443-baa4-9abca4ee84dc" providerId="ADAL" clId="{B483085B-BD56-4D9E-B8BC-2524998CF63B}" dt="2024-08-08T12:02:38.910" v="287"/>
        <pc:sldMkLst>
          <pc:docMk/>
          <pc:sldMk cId="4116660579" sldId="314"/>
        </pc:sldMkLst>
        <pc:picChg chg="add mod">
          <ac:chgData name="NAGEL Lukas" userId="d20a6c6c-3f16-4443-baa4-9abca4ee84dc" providerId="ADAL" clId="{B483085B-BD56-4D9E-B8BC-2524998CF63B}" dt="2024-08-08T12:02:38.910" v="287"/>
          <ac:picMkLst>
            <pc:docMk/>
            <pc:sldMk cId="4116660579" sldId="314"/>
            <ac:picMk id="5" creationId="{E35A5BC7-F571-4271-BFDA-3F99C03AFE30}"/>
          </ac:picMkLst>
        </pc:picChg>
      </pc:sldChg>
      <pc:sldChg chg="del">
        <pc:chgData name="NAGEL Lukas" userId="d20a6c6c-3f16-4443-baa4-9abca4ee84dc" providerId="ADAL" clId="{B483085B-BD56-4D9E-B8BC-2524998CF63B}" dt="2024-08-07T09:48:05.393" v="22" actId="47"/>
        <pc:sldMkLst>
          <pc:docMk/>
          <pc:sldMk cId="836873513" sldId="315"/>
        </pc:sldMkLst>
      </pc:sldChg>
    </pc:docChg>
  </pc:docChgLst>
  <pc:docChgLst>
    <pc:chgData name="NAGEL Lukas" userId="S::nalu@fhv.at::d20a6c6c-3f16-4443-baa4-9abca4ee84dc" providerId="AD" clId="Web-{DFCFD96C-F567-43FB-A01B-33DE03D81345}"/>
    <pc:docChg chg="modSld">
      <pc:chgData name="NAGEL Lukas" userId="S::nalu@fhv.at::d20a6c6c-3f16-4443-baa4-9abca4ee84dc" providerId="AD" clId="Web-{DFCFD96C-F567-43FB-A01B-33DE03D81345}" dt="2024-08-07T14:04:09.738" v="16" actId="20577"/>
      <pc:docMkLst>
        <pc:docMk/>
      </pc:docMkLst>
      <pc:sldChg chg="modSp">
        <pc:chgData name="NAGEL Lukas" userId="S::nalu@fhv.at::d20a6c6c-3f16-4443-baa4-9abca4ee84dc" providerId="AD" clId="Web-{DFCFD96C-F567-43FB-A01B-33DE03D81345}" dt="2024-08-07T14:04:09.738" v="16" actId="20577"/>
        <pc:sldMkLst>
          <pc:docMk/>
          <pc:sldMk cId="2648175092" sldId="308"/>
        </pc:sldMkLst>
        <pc:spChg chg="mod">
          <ac:chgData name="NAGEL Lukas" userId="S::nalu@fhv.at::d20a6c6c-3f16-4443-baa4-9abca4ee84dc" providerId="AD" clId="Web-{DFCFD96C-F567-43FB-A01B-33DE03D81345}" dt="2024-08-07T14:04:09.738" v="16" actId="20577"/>
          <ac:spMkLst>
            <pc:docMk/>
            <pc:sldMk cId="2648175092" sldId="308"/>
            <ac:spMk id="2" creationId="{72DDABEE-B7B7-4D48-8BB6-69FA4B8ED6B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D890A-6806-4BD1-8205-4E437D9B84F3}" type="doc">
      <dgm:prSet loTypeId="urn:microsoft.com/office/officeart/2005/8/layout/hList7" loCatId="process" qsTypeId="urn:microsoft.com/office/officeart/2005/8/quickstyle/3d3" qsCatId="3D" csTypeId="urn:microsoft.com/office/officeart/2005/8/colors/accent6_1" csCatId="accent6" phldr="1"/>
      <dgm:spPr/>
    </dgm:pt>
    <dgm:pt modelId="{A3E9EF23-CA57-41B0-A541-F94E235A6894}">
      <dgm:prSet phldrT="[Text]" custT="1"/>
      <dgm:spPr/>
      <dgm:t>
        <a:bodyPr/>
        <a:lstStyle/>
        <a:p>
          <a:pPr algn="l"/>
          <a:r>
            <a:rPr lang="tr-TR" sz="2200" b="1" dirty="0"/>
            <a:t>Data Reusability</a:t>
          </a:r>
          <a:endParaRPr lang="tr-TR" sz="1400" b="0" dirty="0"/>
        </a:p>
        <a:p>
          <a:pPr algn="l"/>
          <a:r>
            <a:rPr lang="tr-TR" sz="1400" b="0" dirty="0"/>
            <a:t>Development of ontologies for enhanced exchange and result of industrial data</a:t>
          </a:r>
        </a:p>
        <a:p>
          <a:pPr algn="l"/>
          <a:r>
            <a:rPr lang="tr-TR" sz="1400" b="0" dirty="0"/>
            <a:t>Use FAIR data priciples</a:t>
          </a:r>
        </a:p>
        <a:p>
          <a:pPr algn="l"/>
          <a:r>
            <a:rPr lang="tr-TR" sz="1400" b="0" dirty="0"/>
            <a:t>Data reusability</a:t>
          </a:r>
        </a:p>
        <a:p>
          <a:pPr algn="l"/>
          <a:endParaRPr lang="tr-TR" sz="1400" b="0" dirty="0"/>
        </a:p>
        <a:p>
          <a:pPr algn="l"/>
          <a:endParaRPr lang="tr-TR" sz="1400" b="0" dirty="0"/>
        </a:p>
        <a:p>
          <a:pPr algn="l"/>
          <a:endParaRPr lang="tr-TR" sz="1400" b="0" dirty="0"/>
        </a:p>
      </dgm:t>
    </dgm:pt>
    <dgm:pt modelId="{2E3AB14C-B554-4647-8EFC-8F35E5DAF68A}" type="parTrans" cxnId="{A9DE52A5-B5FA-446F-A044-9886A7952B0D}">
      <dgm:prSet/>
      <dgm:spPr/>
      <dgm:t>
        <a:bodyPr/>
        <a:lstStyle/>
        <a:p>
          <a:endParaRPr lang="tr-TR"/>
        </a:p>
      </dgm:t>
    </dgm:pt>
    <dgm:pt modelId="{144A9DB9-34B8-4636-B6F5-07FA165405A3}" type="sibTrans" cxnId="{A9DE52A5-B5FA-446F-A044-9886A7952B0D}">
      <dgm:prSet/>
      <dgm:spPr/>
      <dgm:t>
        <a:bodyPr/>
        <a:lstStyle/>
        <a:p>
          <a:endParaRPr lang="tr-TR"/>
        </a:p>
      </dgm:t>
    </dgm:pt>
    <dgm:pt modelId="{8CA0847F-C583-4C1F-B05E-BAA22D46FEE0}">
      <dgm:prSet phldrT="[Text]" custT="1"/>
      <dgm:spPr/>
      <dgm:t>
        <a:bodyPr/>
        <a:lstStyle/>
        <a:p>
          <a:pPr algn="l"/>
          <a:r>
            <a:rPr lang="tr-TR" sz="2200" b="1" dirty="0"/>
            <a:t>Digital Tools</a:t>
          </a:r>
          <a:endParaRPr lang="tr-TR" sz="1400" b="0" dirty="0"/>
        </a:p>
        <a:p>
          <a:pPr algn="l"/>
          <a:r>
            <a:rPr lang="tr-TR" sz="1400" b="0" dirty="0"/>
            <a:t>Develop tools for boosting the overall sustainability of diverse industries</a:t>
          </a:r>
        </a:p>
        <a:p>
          <a:pPr algn="l"/>
          <a:r>
            <a:rPr lang="tr-TR" sz="1400" b="0" dirty="0"/>
            <a:t>Material passport for better understanding of material’s circular property</a:t>
          </a:r>
        </a:p>
        <a:p>
          <a:pPr algn="l"/>
          <a:r>
            <a:rPr lang="tr-TR" sz="1400" b="0" dirty="0"/>
            <a:t>Secure collaborative space</a:t>
          </a:r>
        </a:p>
        <a:p>
          <a:pPr algn="l"/>
          <a:endParaRPr lang="tr-TR" sz="1400" b="0" dirty="0"/>
        </a:p>
      </dgm:t>
    </dgm:pt>
    <dgm:pt modelId="{51C9931B-4DFF-4D02-8F70-6EA4ED3BE00B}" type="parTrans" cxnId="{FD53A59E-FEDA-4EF8-9999-234D1BDC0E91}">
      <dgm:prSet/>
      <dgm:spPr/>
      <dgm:t>
        <a:bodyPr/>
        <a:lstStyle/>
        <a:p>
          <a:endParaRPr lang="tr-TR"/>
        </a:p>
      </dgm:t>
    </dgm:pt>
    <dgm:pt modelId="{7F200E18-1958-4004-BFF3-BB0884AE8850}" type="sibTrans" cxnId="{FD53A59E-FEDA-4EF8-9999-234D1BDC0E91}">
      <dgm:prSet/>
      <dgm:spPr/>
      <dgm:t>
        <a:bodyPr/>
        <a:lstStyle/>
        <a:p>
          <a:endParaRPr lang="tr-TR"/>
        </a:p>
      </dgm:t>
    </dgm:pt>
    <dgm:pt modelId="{C0DBDA3D-4E8A-42BF-83DD-BB6E65688357}">
      <dgm:prSet phldrT="[Text]" custT="1"/>
      <dgm:spPr/>
      <dgm:t>
        <a:bodyPr/>
        <a:lstStyle/>
        <a:p>
          <a:pPr algn="ctr"/>
          <a:r>
            <a:rPr lang="tr-TR" sz="2200" b="1" dirty="0"/>
            <a:t>Transformation</a:t>
          </a:r>
        </a:p>
        <a:p>
          <a:pPr algn="l"/>
          <a:r>
            <a:rPr lang="tr-TR" sz="1400" b="0" dirty="0"/>
            <a:t>Increase autonomy and reinforce the resilience of European industries </a:t>
          </a:r>
        </a:p>
        <a:p>
          <a:pPr algn="l"/>
          <a:r>
            <a:rPr lang="tr-TR" sz="1400" b="0" dirty="0"/>
            <a:t>Transform resources into valuable and non-substitutable resources</a:t>
          </a:r>
        </a:p>
        <a:p>
          <a:pPr algn="l"/>
          <a:endParaRPr lang="tr-TR" sz="1400" b="0" dirty="0"/>
        </a:p>
        <a:p>
          <a:pPr algn="l"/>
          <a:endParaRPr lang="tr-TR" sz="1400" b="0" dirty="0"/>
        </a:p>
      </dgm:t>
    </dgm:pt>
    <dgm:pt modelId="{C8FAF02E-DD23-4E22-9FD6-49F5D895C4C0}" type="parTrans" cxnId="{E3ECAF80-EE58-43D4-90FF-93FAE5229E79}">
      <dgm:prSet/>
      <dgm:spPr/>
      <dgm:t>
        <a:bodyPr/>
        <a:lstStyle/>
        <a:p>
          <a:endParaRPr lang="tr-TR"/>
        </a:p>
      </dgm:t>
    </dgm:pt>
    <dgm:pt modelId="{786549E2-9CF6-46A0-BB65-B4504A765ED6}" type="sibTrans" cxnId="{E3ECAF80-EE58-43D4-90FF-93FAE5229E79}">
      <dgm:prSet/>
      <dgm:spPr/>
      <dgm:t>
        <a:bodyPr/>
        <a:lstStyle/>
        <a:p>
          <a:endParaRPr lang="tr-TR"/>
        </a:p>
      </dgm:t>
    </dgm:pt>
    <dgm:pt modelId="{4C50648D-F7B6-4E6F-BDC7-5C622F24971A}">
      <dgm:prSet phldrT="[Text]" custT="1"/>
      <dgm:spPr/>
      <dgm:t>
        <a:bodyPr/>
        <a:lstStyle/>
        <a:p>
          <a:pPr algn="ctr"/>
          <a:r>
            <a:rPr lang="tr-TR" sz="2200" b="1" dirty="0"/>
            <a:t>Platform Validation</a:t>
          </a:r>
        </a:p>
        <a:p>
          <a:pPr algn="l"/>
          <a:r>
            <a:rPr lang="tr-TR" sz="1400" b="0" dirty="0"/>
            <a:t>Validate JIDEP tools and platform automotive,renewables and PCBs use cases</a:t>
          </a:r>
        </a:p>
        <a:p>
          <a:pPr algn="l"/>
          <a:endParaRPr lang="tr-TR" sz="1400" b="0" dirty="0"/>
        </a:p>
        <a:p>
          <a:pPr algn="l"/>
          <a:endParaRPr lang="tr-TR" sz="1400" b="0" dirty="0"/>
        </a:p>
        <a:p>
          <a:pPr algn="l"/>
          <a:endParaRPr lang="tr-TR" sz="1400" b="0" dirty="0"/>
        </a:p>
        <a:p>
          <a:pPr algn="l"/>
          <a:endParaRPr lang="tr-TR" sz="1400" b="0" dirty="0"/>
        </a:p>
      </dgm:t>
    </dgm:pt>
    <dgm:pt modelId="{8C4F3D14-B652-436D-B163-AC78C0645641}" type="parTrans" cxnId="{6C990A19-89DB-4212-8453-F3AFC1E0FE6F}">
      <dgm:prSet/>
      <dgm:spPr/>
      <dgm:t>
        <a:bodyPr/>
        <a:lstStyle/>
        <a:p>
          <a:endParaRPr lang="tr-TR"/>
        </a:p>
      </dgm:t>
    </dgm:pt>
    <dgm:pt modelId="{2A419BD2-8762-49E8-BA61-234A5E8EB5D3}" type="sibTrans" cxnId="{6C990A19-89DB-4212-8453-F3AFC1E0FE6F}">
      <dgm:prSet/>
      <dgm:spPr/>
      <dgm:t>
        <a:bodyPr/>
        <a:lstStyle/>
        <a:p>
          <a:endParaRPr lang="tr-TR"/>
        </a:p>
      </dgm:t>
    </dgm:pt>
    <dgm:pt modelId="{9E339022-9042-4C58-8EA8-3C250829A1F7}">
      <dgm:prSet phldrT="[Text]" custT="1"/>
      <dgm:spPr/>
      <dgm:t>
        <a:bodyPr/>
        <a:lstStyle/>
        <a:p>
          <a:pPr algn="ctr"/>
          <a:r>
            <a:rPr lang="tr-TR" sz="2200" b="1" dirty="0"/>
            <a:t>Collaborative Spaces</a:t>
          </a:r>
        </a:p>
        <a:p>
          <a:pPr algn="l"/>
          <a:r>
            <a:rPr lang="tr-TR" sz="1400" b="0" dirty="0"/>
            <a:t>Build a collaborative ecosystem</a:t>
          </a:r>
        </a:p>
        <a:p>
          <a:pPr algn="l"/>
          <a:r>
            <a:rPr lang="tr-TR" sz="1400" b="0" dirty="0"/>
            <a:t>Leverage data exchange across the entire value chain</a:t>
          </a:r>
        </a:p>
        <a:p>
          <a:pPr algn="l"/>
          <a:r>
            <a:rPr lang="tr-TR" sz="1400" b="0" dirty="0"/>
            <a:t>Cross sectional circulat European value chains for the remanufacturing, reuse and recycling high added valur components</a:t>
          </a:r>
        </a:p>
      </dgm:t>
    </dgm:pt>
    <dgm:pt modelId="{26712B45-41EE-4C8D-9B5C-61D230587F1F}" type="sibTrans" cxnId="{3361216F-0D35-4588-8AAB-AD739B3B3774}">
      <dgm:prSet/>
      <dgm:spPr/>
      <dgm:t>
        <a:bodyPr/>
        <a:lstStyle/>
        <a:p>
          <a:endParaRPr lang="tr-TR"/>
        </a:p>
      </dgm:t>
    </dgm:pt>
    <dgm:pt modelId="{1FAA3EDE-558E-4387-B95B-55F4320FD46B}" type="parTrans" cxnId="{3361216F-0D35-4588-8AAB-AD739B3B3774}">
      <dgm:prSet/>
      <dgm:spPr/>
      <dgm:t>
        <a:bodyPr/>
        <a:lstStyle/>
        <a:p>
          <a:endParaRPr lang="tr-TR"/>
        </a:p>
      </dgm:t>
    </dgm:pt>
    <dgm:pt modelId="{F7A63485-5B1C-4505-8C25-66C51FBD2874}" type="pres">
      <dgm:prSet presAssocID="{E25D890A-6806-4BD1-8205-4E437D9B84F3}" presName="Name0" presStyleCnt="0">
        <dgm:presLayoutVars>
          <dgm:dir/>
          <dgm:resizeHandles val="exact"/>
        </dgm:presLayoutVars>
      </dgm:prSet>
      <dgm:spPr/>
    </dgm:pt>
    <dgm:pt modelId="{037F0CBA-7A1A-4914-8738-06A97F43464F}" type="pres">
      <dgm:prSet presAssocID="{E25D890A-6806-4BD1-8205-4E437D9B84F3}" presName="fgShape" presStyleLbl="fgShp" presStyleIdx="0" presStyleCnt="1" custLinFactNeighborX="-189" custLinFactNeighborY="90976"/>
      <dgm:spPr/>
    </dgm:pt>
    <dgm:pt modelId="{B6012396-592A-4962-8373-0DA2D1646AEB}" type="pres">
      <dgm:prSet presAssocID="{E25D890A-6806-4BD1-8205-4E437D9B84F3}" presName="linComp" presStyleCnt="0"/>
      <dgm:spPr/>
    </dgm:pt>
    <dgm:pt modelId="{A337B651-EDB9-45CC-AA8D-E75DDE51D3F3}" type="pres">
      <dgm:prSet presAssocID="{A3E9EF23-CA57-41B0-A541-F94E235A6894}" presName="compNode" presStyleCnt="0"/>
      <dgm:spPr/>
    </dgm:pt>
    <dgm:pt modelId="{6EE2AC48-CBD3-4545-B2AF-7708D2A5547C}" type="pres">
      <dgm:prSet presAssocID="{A3E9EF23-CA57-41B0-A541-F94E235A6894}" presName="bkgdShape" presStyleLbl="node1" presStyleIdx="0" presStyleCnt="5"/>
      <dgm:spPr/>
    </dgm:pt>
    <dgm:pt modelId="{A9A6D290-B819-4855-8E66-08472E23CD78}" type="pres">
      <dgm:prSet presAssocID="{A3E9EF23-CA57-41B0-A541-F94E235A6894}" presName="nodeTx" presStyleLbl="node1" presStyleIdx="0" presStyleCnt="5">
        <dgm:presLayoutVars>
          <dgm:bulletEnabled val="1"/>
        </dgm:presLayoutVars>
      </dgm:prSet>
      <dgm:spPr/>
    </dgm:pt>
    <dgm:pt modelId="{57D558BB-C5F2-4822-899C-DA51D42B5F74}" type="pres">
      <dgm:prSet presAssocID="{A3E9EF23-CA57-41B0-A541-F94E235A6894}" presName="invisiNode" presStyleLbl="node1" presStyleIdx="0" presStyleCnt="5"/>
      <dgm:spPr/>
    </dgm:pt>
    <dgm:pt modelId="{404B85B7-D676-4E08-A4CC-D64486DE264F}" type="pres">
      <dgm:prSet presAssocID="{A3E9EF23-CA57-41B0-A541-F94E235A6894}" presName="imagNode" presStyleLbl="fgImgPlace1" presStyleIdx="0" presStyleCnt="5" custScaleX="68180" custScaleY="73254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28575">
          <a:solidFill>
            <a:srgbClr val="006915"/>
          </a:solidFill>
        </a:ln>
      </dgm:spPr>
    </dgm:pt>
    <dgm:pt modelId="{65B15B75-52F5-466B-98C0-B7A3F04FF1B4}" type="pres">
      <dgm:prSet presAssocID="{144A9DB9-34B8-4636-B6F5-07FA165405A3}" presName="sibTrans" presStyleLbl="sibTrans2D1" presStyleIdx="0" presStyleCnt="0"/>
      <dgm:spPr/>
    </dgm:pt>
    <dgm:pt modelId="{C10EE2A3-B002-4CA3-940C-BDBF67FF3BC2}" type="pres">
      <dgm:prSet presAssocID="{9E339022-9042-4C58-8EA8-3C250829A1F7}" presName="compNode" presStyleCnt="0"/>
      <dgm:spPr/>
    </dgm:pt>
    <dgm:pt modelId="{156D9581-74D1-4C01-A3A4-7F640C3E73E9}" type="pres">
      <dgm:prSet presAssocID="{9E339022-9042-4C58-8EA8-3C250829A1F7}" presName="bkgdShape" presStyleLbl="node1" presStyleIdx="1" presStyleCnt="5"/>
      <dgm:spPr/>
    </dgm:pt>
    <dgm:pt modelId="{CEDA3F1D-A467-4FE4-9E80-FF4A7F287B76}" type="pres">
      <dgm:prSet presAssocID="{9E339022-9042-4C58-8EA8-3C250829A1F7}" presName="nodeTx" presStyleLbl="node1" presStyleIdx="1" presStyleCnt="5">
        <dgm:presLayoutVars>
          <dgm:bulletEnabled val="1"/>
        </dgm:presLayoutVars>
      </dgm:prSet>
      <dgm:spPr/>
    </dgm:pt>
    <dgm:pt modelId="{8FBD562B-3BEC-47AD-830C-2D9D37F34F0B}" type="pres">
      <dgm:prSet presAssocID="{9E339022-9042-4C58-8EA8-3C250829A1F7}" presName="invisiNode" presStyleLbl="node1" presStyleIdx="1" presStyleCnt="5"/>
      <dgm:spPr/>
    </dgm:pt>
    <dgm:pt modelId="{6E2D3C20-5ACF-42E6-9A8D-D423AE81A5C2}" type="pres">
      <dgm:prSet presAssocID="{9E339022-9042-4C58-8EA8-3C250829A1F7}" presName="imagNode" presStyleLbl="fgImgPlace1" presStyleIdx="1" presStyleCnt="5" custScaleX="68180" custScaleY="73254"/>
      <dgm:spPr>
        <a:blipFill rotWithShape="1">
          <a:blip xmlns:r="http://schemas.openxmlformats.org/officeDocument/2006/relationships" r:embed="rId2"/>
          <a:srcRect/>
          <a:stretch>
            <a:fillRect l="-9000" r="-9000"/>
          </a:stretch>
        </a:blipFill>
        <a:ln w="28575">
          <a:solidFill>
            <a:srgbClr val="006915"/>
          </a:solidFill>
        </a:ln>
      </dgm:spPr>
    </dgm:pt>
    <dgm:pt modelId="{D62A04DB-2FB6-42FB-9D68-600224752BBE}" type="pres">
      <dgm:prSet presAssocID="{26712B45-41EE-4C8D-9B5C-61D230587F1F}" presName="sibTrans" presStyleLbl="sibTrans2D1" presStyleIdx="0" presStyleCnt="0"/>
      <dgm:spPr/>
    </dgm:pt>
    <dgm:pt modelId="{A4A8E17E-7001-47FE-BD5B-907CBD3E80D2}" type="pres">
      <dgm:prSet presAssocID="{8CA0847F-C583-4C1F-B05E-BAA22D46FEE0}" presName="compNode" presStyleCnt="0"/>
      <dgm:spPr/>
    </dgm:pt>
    <dgm:pt modelId="{C0403EFC-D021-4715-99CC-359091904ECA}" type="pres">
      <dgm:prSet presAssocID="{8CA0847F-C583-4C1F-B05E-BAA22D46FEE0}" presName="bkgdShape" presStyleLbl="node1" presStyleIdx="2" presStyleCnt="5"/>
      <dgm:spPr/>
    </dgm:pt>
    <dgm:pt modelId="{DB9ED91B-1BAB-4C7C-9480-9D2B1173549C}" type="pres">
      <dgm:prSet presAssocID="{8CA0847F-C583-4C1F-B05E-BAA22D46FEE0}" presName="nodeTx" presStyleLbl="node1" presStyleIdx="2" presStyleCnt="5">
        <dgm:presLayoutVars>
          <dgm:bulletEnabled val="1"/>
        </dgm:presLayoutVars>
      </dgm:prSet>
      <dgm:spPr/>
    </dgm:pt>
    <dgm:pt modelId="{423CD565-5C69-49D8-A60D-3CD6B87CF416}" type="pres">
      <dgm:prSet presAssocID="{8CA0847F-C583-4C1F-B05E-BAA22D46FEE0}" presName="invisiNode" presStyleLbl="node1" presStyleIdx="2" presStyleCnt="5"/>
      <dgm:spPr/>
    </dgm:pt>
    <dgm:pt modelId="{075A53A4-573D-4631-875E-069B0CFD7D09}" type="pres">
      <dgm:prSet presAssocID="{8CA0847F-C583-4C1F-B05E-BAA22D46FEE0}" presName="imagNode" presStyleLbl="fgImgPlace1" presStyleIdx="2" presStyleCnt="5" custScaleX="68180" custScaleY="73254"/>
      <dgm:spPr>
        <a:blipFill rotWithShape="1">
          <a:blip xmlns:r="http://schemas.openxmlformats.org/officeDocument/2006/relationships" r:embed="rId3"/>
          <a:srcRect/>
          <a:stretch>
            <a:fillRect l="-19000" r="-19000"/>
          </a:stretch>
        </a:blipFill>
        <a:ln w="28575">
          <a:solidFill>
            <a:srgbClr val="006915"/>
          </a:solidFill>
        </a:ln>
      </dgm:spPr>
    </dgm:pt>
    <dgm:pt modelId="{AE57F6E2-350B-4B62-BD7F-CEDC1684F3B6}" type="pres">
      <dgm:prSet presAssocID="{7F200E18-1958-4004-BFF3-BB0884AE8850}" presName="sibTrans" presStyleLbl="sibTrans2D1" presStyleIdx="0" presStyleCnt="0"/>
      <dgm:spPr/>
    </dgm:pt>
    <dgm:pt modelId="{ED695F74-513C-4E35-92E2-1AE628148756}" type="pres">
      <dgm:prSet presAssocID="{C0DBDA3D-4E8A-42BF-83DD-BB6E65688357}" presName="compNode" presStyleCnt="0"/>
      <dgm:spPr/>
    </dgm:pt>
    <dgm:pt modelId="{A8DF8E3D-F48E-4C67-8BBA-14A004E80FDD}" type="pres">
      <dgm:prSet presAssocID="{C0DBDA3D-4E8A-42BF-83DD-BB6E65688357}" presName="bkgdShape" presStyleLbl="node1" presStyleIdx="3" presStyleCnt="5"/>
      <dgm:spPr/>
    </dgm:pt>
    <dgm:pt modelId="{8FDF8BFD-EC1D-4E82-9941-5F0FE9CA41B3}" type="pres">
      <dgm:prSet presAssocID="{C0DBDA3D-4E8A-42BF-83DD-BB6E65688357}" presName="nodeTx" presStyleLbl="node1" presStyleIdx="3" presStyleCnt="5">
        <dgm:presLayoutVars>
          <dgm:bulletEnabled val="1"/>
        </dgm:presLayoutVars>
      </dgm:prSet>
      <dgm:spPr/>
    </dgm:pt>
    <dgm:pt modelId="{F0AAD188-5EB7-45F2-A67D-B596C679B199}" type="pres">
      <dgm:prSet presAssocID="{C0DBDA3D-4E8A-42BF-83DD-BB6E65688357}" presName="invisiNode" presStyleLbl="node1" presStyleIdx="3" presStyleCnt="5"/>
      <dgm:spPr/>
    </dgm:pt>
    <dgm:pt modelId="{94199364-CCB0-46DF-A5D5-06DD1CAC2DA7}" type="pres">
      <dgm:prSet presAssocID="{C0DBDA3D-4E8A-42BF-83DD-BB6E65688357}" presName="imagNode" presStyleLbl="fgImgPlace1" presStyleIdx="3" presStyleCnt="5" custScaleX="68180" custScaleY="73254"/>
      <dgm:spPr>
        <a:blipFill rotWithShape="1">
          <a:blip xmlns:r="http://schemas.openxmlformats.org/officeDocument/2006/relationships" r:embed="rId4"/>
          <a:srcRect/>
          <a:stretch>
            <a:fillRect l="-4000" r="-4000"/>
          </a:stretch>
        </a:blipFill>
        <a:ln w="28575">
          <a:solidFill>
            <a:srgbClr val="006915"/>
          </a:solidFill>
        </a:ln>
      </dgm:spPr>
    </dgm:pt>
    <dgm:pt modelId="{D0763E6D-FFBE-465C-AF1C-6EEAB2E11F7B}" type="pres">
      <dgm:prSet presAssocID="{786549E2-9CF6-46A0-BB65-B4504A765ED6}" presName="sibTrans" presStyleLbl="sibTrans2D1" presStyleIdx="0" presStyleCnt="0"/>
      <dgm:spPr/>
    </dgm:pt>
    <dgm:pt modelId="{E7B87131-0356-4222-BA50-6980636C2594}" type="pres">
      <dgm:prSet presAssocID="{4C50648D-F7B6-4E6F-BDC7-5C622F24971A}" presName="compNode" presStyleCnt="0"/>
      <dgm:spPr/>
    </dgm:pt>
    <dgm:pt modelId="{B9B7DB5B-9990-4805-9845-427AC3FC7168}" type="pres">
      <dgm:prSet presAssocID="{4C50648D-F7B6-4E6F-BDC7-5C622F24971A}" presName="bkgdShape" presStyleLbl="node1" presStyleIdx="4" presStyleCnt="5"/>
      <dgm:spPr/>
    </dgm:pt>
    <dgm:pt modelId="{CF5BF046-A6F3-4C8A-ABB8-5586E959C7D2}" type="pres">
      <dgm:prSet presAssocID="{4C50648D-F7B6-4E6F-BDC7-5C622F24971A}" presName="nodeTx" presStyleLbl="node1" presStyleIdx="4" presStyleCnt="5">
        <dgm:presLayoutVars>
          <dgm:bulletEnabled val="1"/>
        </dgm:presLayoutVars>
      </dgm:prSet>
      <dgm:spPr/>
    </dgm:pt>
    <dgm:pt modelId="{933237B8-2BA3-4721-BFA7-9F63E76B7A96}" type="pres">
      <dgm:prSet presAssocID="{4C50648D-F7B6-4E6F-BDC7-5C622F24971A}" presName="invisiNode" presStyleLbl="node1" presStyleIdx="4" presStyleCnt="5"/>
      <dgm:spPr/>
    </dgm:pt>
    <dgm:pt modelId="{48CA2BAA-7D54-4865-A1D8-6F8291B2C770}" type="pres">
      <dgm:prSet presAssocID="{4C50648D-F7B6-4E6F-BDC7-5C622F24971A}" presName="imagNode" presStyleLbl="fgImgPlace1" presStyleIdx="4" presStyleCnt="5" custScaleX="68180" custScaleY="73254"/>
      <dgm:spPr>
        <a:blipFill rotWithShape="1">
          <a:blip xmlns:r="http://schemas.openxmlformats.org/officeDocument/2006/relationships" r:embed="rId5"/>
          <a:srcRect/>
          <a:stretch>
            <a:fillRect l="-6000" r="-6000"/>
          </a:stretch>
        </a:blipFill>
        <a:ln w="28575">
          <a:solidFill>
            <a:srgbClr val="006915"/>
          </a:solidFill>
        </a:ln>
      </dgm:spPr>
    </dgm:pt>
  </dgm:ptLst>
  <dgm:cxnLst>
    <dgm:cxn modelId="{03770901-F047-4DB4-AE91-E55772489625}" type="presOf" srcId="{786549E2-9CF6-46A0-BB65-B4504A765ED6}" destId="{D0763E6D-FFBE-465C-AF1C-6EEAB2E11F7B}" srcOrd="0" destOrd="0" presId="urn:microsoft.com/office/officeart/2005/8/layout/hList7"/>
    <dgm:cxn modelId="{2364760B-BD40-4732-925F-EA0A185FF1D8}" type="presOf" srcId="{144A9DB9-34B8-4636-B6F5-07FA165405A3}" destId="{65B15B75-52F5-466B-98C0-B7A3F04FF1B4}" srcOrd="0" destOrd="0" presId="urn:microsoft.com/office/officeart/2005/8/layout/hList7"/>
    <dgm:cxn modelId="{6C990A19-89DB-4212-8453-F3AFC1E0FE6F}" srcId="{E25D890A-6806-4BD1-8205-4E437D9B84F3}" destId="{4C50648D-F7B6-4E6F-BDC7-5C622F24971A}" srcOrd="4" destOrd="0" parTransId="{8C4F3D14-B652-436D-B163-AC78C0645641}" sibTransId="{2A419BD2-8762-49E8-BA61-234A5E8EB5D3}"/>
    <dgm:cxn modelId="{40A3515C-DC15-4235-BA3C-860131AC80CC}" type="presOf" srcId="{4C50648D-F7B6-4E6F-BDC7-5C622F24971A}" destId="{CF5BF046-A6F3-4C8A-ABB8-5586E959C7D2}" srcOrd="1" destOrd="0" presId="urn:microsoft.com/office/officeart/2005/8/layout/hList7"/>
    <dgm:cxn modelId="{63CC2F69-DFF9-4A84-AAD6-277184942F4F}" type="presOf" srcId="{9E339022-9042-4C58-8EA8-3C250829A1F7}" destId="{CEDA3F1D-A467-4FE4-9E80-FF4A7F287B76}" srcOrd="1" destOrd="0" presId="urn:microsoft.com/office/officeart/2005/8/layout/hList7"/>
    <dgm:cxn modelId="{3361216F-0D35-4588-8AAB-AD739B3B3774}" srcId="{E25D890A-6806-4BD1-8205-4E437D9B84F3}" destId="{9E339022-9042-4C58-8EA8-3C250829A1F7}" srcOrd="1" destOrd="0" parTransId="{1FAA3EDE-558E-4387-B95B-55F4320FD46B}" sibTransId="{26712B45-41EE-4C8D-9B5C-61D230587F1F}"/>
    <dgm:cxn modelId="{E3ECAF80-EE58-43D4-90FF-93FAE5229E79}" srcId="{E25D890A-6806-4BD1-8205-4E437D9B84F3}" destId="{C0DBDA3D-4E8A-42BF-83DD-BB6E65688357}" srcOrd="3" destOrd="0" parTransId="{C8FAF02E-DD23-4E22-9FD6-49F5D895C4C0}" sibTransId="{786549E2-9CF6-46A0-BB65-B4504A765ED6}"/>
    <dgm:cxn modelId="{E5AA1F81-B299-495E-AA11-5EFCA2953DC3}" type="presOf" srcId="{C0DBDA3D-4E8A-42BF-83DD-BB6E65688357}" destId="{8FDF8BFD-EC1D-4E82-9941-5F0FE9CA41B3}" srcOrd="1" destOrd="0" presId="urn:microsoft.com/office/officeart/2005/8/layout/hList7"/>
    <dgm:cxn modelId="{474E448B-AFF9-4B00-87DF-ED26060A1D94}" type="presOf" srcId="{4C50648D-F7B6-4E6F-BDC7-5C622F24971A}" destId="{B9B7DB5B-9990-4805-9845-427AC3FC7168}" srcOrd="0" destOrd="0" presId="urn:microsoft.com/office/officeart/2005/8/layout/hList7"/>
    <dgm:cxn modelId="{2E7C4F8E-1780-4EAC-8EF1-4CC65D72F8D0}" type="presOf" srcId="{C0DBDA3D-4E8A-42BF-83DD-BB6E65688357}" destId="{A8DF8E3D-F48E-4C67-8BBA-14A004E80FDD}" srcOrd="0" destOrd="0" presId="urn:microsoft.com/office/officeart/2005/8/layout/hList7"/>
    <dgm:cxn modelId="{3928B98F-280F-448F-99E9-69389DE6AE7C}" type="presOf" srcId="{26712B45-41EE-4C8D-9B5C-61D230587F1F}" destId="{D62A04DB-2FB6-42FB-9D68-600224752BBE}" srcOrd="0" destOrd="0" presId="urn:microsoft.com/office/officeart/2005/8/layout/hList7"/>
    <dgm:cxn modelId="{A1499594-C110-4BB5-B46D-18B5EE0E7BAD}" type="presOf" srcId="{7F200E18-1958-4004-BFF3-BB0884AE8850}" destId="{AE57F6E2-350B-4B62-BD7F-CEDC1684F3B6}" srcOrd="0" destOrd="0" presId="urn:microsoft.com/office/officeart/2005/8/layout/hList7"/>
    <dgm:cxn modelId="{FD53A59E-FEDA-4EF8-9999-234D1BDC0E91}" srcId="{E25D890A-6806-4BD1-8205-4E437D9B84F3}" destId="{8CA0847F-C583-4C1F-B05E-BAA22D46FEE0}" srcOrd="2" destOrd="0" parTransId="{51C9931B-4DFF-4D02-8F70-6EA4ED3BE00B}" sibTransId="{7F200E18-1958-4004-BFF3-BB0884AE8850}"/>
    <dgm:cxn modelId="{A9DE52A5-B5FA-446F-A044-9886A7952B0D}" srcId="{E25D890A-6806-4BD1-8205-4E437D9B84F3}" destId="{A3E9EF23-CA57-41B0-A541-F94E235A6894}" srcOrd="0" destOrd="0" parTransId="{2E3AB14C-B554-4647-8EFC-8F35E5DAF68A}" sibTransId="{144A9DB9-34B8-4636-B6F5-07FA165405A3}"/>
    <dgm:cxn modelId="{196274BB-2CED-42D1-AEFD-A9CA5D39C147}" type="presOf" srcId="{8CA0847F-C583-4C1F-B05E-BAA22D46FEE0}" destId="{C0403EFC-D021-4715-99CC-359091904ECA}" srcOrd="0" destOrd="0" presId="urn:microsoft.com/office/officeart/2005/8/layout/hList7"/>
    <dgm:cxn modelId="{41DDC6C2-E5AE-4CA2-BE3E-A3665269EAAF}" type="presOf" srcId="{8CA0847F-C583-4C1F-B05E-BAA22D46FEE0}" destId="{DB9ED91B-1BAB-4C7C-9480-9D2B1173549C}" srcOrd="1" destOrd="0" presId="urn:microsoft.com/office/officeart/2005/8/layout/hList7"/>
    <dgm:cxn modelId="{358B32C3-FBA4-45EF-BAD1-E905F1B1E15E}" type="presOf" srcId="{9E339022-9042-4C58-8EA8-3C250829A1F7}" destId="{156D9581-74D1-4C01-A3A4-7F640C3E73E9}" srcOrd="0" destOrd="0" presId="urn:microsoft.com/office/officeart/2005/8/layout/hList7"/>
    <dgm:cxn modelId="{39A9A4C8-74F8-40B0-90A0-86B981AB775A}" type="presOf" srcId="{A3E9EF23-CA57-41B0-A541-F94E235A6894}" destId="{6EE2AC48-CBD3-4545-B2AF-7708D2A5547C}" srcOrd="0" destOrd="0" presId="urn:microsoft.com/office/officeart/2005/8/layout/hList7"/>
    <dgm:cxn modelId="{89C757D3-A6E0-4C2A-9C0C-D0503C04B0BC}" type="presOf" srcId="{A3E9EF23-CA57-41B0-A541-F94E235A6894}" destId="{A9A6D290-B819-4855-8E66-08472E23CD78}" srcOrd="1" destOrd="0" presId="urn:microsoft.com/office/officeart/2005/8/layout/hList7"/>
    <dgm:cxn modelId="{3E7BAED8-22D2-4691-9A1E-8A17A6143931}" type="presOf" srcId="{E25D890A-6806-4BD1-8205-4E437D9B84F3}" destId="{F7A63485-5B1C-4505-8C25-66C51FBD2874}" srcOrd="0" destOrd="0" presId="urn:microsoft.com/office/officeart/2005/8/layout/hList7"/>
    <dgm:cxn modelId="{9BC9F7B0-E1A7-4EF8-A0AD-EED5E2A545AE}" type="presParOf" srcId="{F7A63485-5B1C-4505-8C25-66C51FBD2874}" destId="{037F0CBA-7A1A-4914-8738-06A97F43464F}" srcOrd="0" destOrd="0" presId="urn:microsoft.com/office/officeart/2005/8/layout/hList7"/>
    <dgm:cxn modelId="{B4D1F0E3-F418-4E11-9695-1667096DF40E}" type="presParOf" srcId="{F7A63485-5B1C-4505-8C25-66C51FBD2874}" destId="{B6012396-592A-4962-8373-0DA2D1646AEB}" srcOrd="1" destOrd="0" presId="urn:microsoft.com/office/officeart/2005/8/layout/hList7"/>
    <dgm:cxn modelId="{C5BF6A54-0EC4-4C1C-9AAA-498F3B0A55EE}" type="presParOf" srcId="{B6012396-592A-4962-8373-0DA2D1646AEB}" destId="{A337B651-EDB9-45CC-AA8D-E75DDE51D3F3}" srcOrd="0" destOrd="0" presId="urn:microsoft.com/office/officeart/2005/8/layout/hList7"/>
    <dgm:cxn modelId="{7AD66528-0487-4BB5-9EB2-80DDD8C43FF3}" type="presParOf" srcId="{A337B651-EDB9-45CC-AA8D-E75DDE51D3F3}" destId="{6EE2AC48-CBD3-4545-B2AF-7708D2A5547C}" srcOrd="0" destOrd="0" presId="urn:microsoft.com/office/officeart/2005/8/layout/hList7"/>
    <dgm:cxn modelId="{FEE681BF-0AA4-45E1-AB2A-30818192F1A9}" type="presParOf" srcId="{A337B651-EDB9-45CC-AA8D-E75DDE51D3F3}" destId="{A9A6D290-B819-4855-8E66-08472E23CD78}" srcOrd="1" destOrd="0" presId="urn:microsoft.com/office/officeart/2005/8/layout/hList7"/>
    <dgm:cxn modelId="{0ADF4FA3-62A6-4452-97CF-8175BF9B98AF}" type="presParOf" srcId="{A337B651-EDB9-45CC-AA8D-E75DDE51D3F3}" destId="{57D558BB-C5F2-4822-899C-DA51D42B5F74}" srcOrd="2" destOrd="0" presId="urn:microsoft.com/office/officeart/2005/8/layout/hList7"/>
    <dgm:cxn modelId="{FC51248A-D88C-4567-B503-168332C72813}" type="presParOf" srcId="{A337B651-EDB9-45CC-AA8D-E75DDE51D3F3}" destId="{404B85B7-D676-4E08-A4CC-D64486DE264F}" srcOrd="3" destOrd="0" presId="urn:microsoft.com/office/officeart/2005/8/layout/hList7"/>
    <dgm:cxn modelId="{590F1A00-48C9-48A1-AFDD-032F3B1F6D1E}" type="presParOf" srcId="{B6012396-592A-4962-8373-0DA2D1646AEB}" destId="{65B15B75-52F5-466B-98C0-B7A3F04FF1B4}" srcOrd="1" destOrd="0" presId="urn:microsoft.com/office/officeart/2005/8/layout/hList7"/>
    <dgm:cxn modelId="{B1C9D9FA-4CF9-42A7-AD38-C439AECCC447}" type="presParOf" srcId="{B6012396-592A-4962-8373-0DA2D1646AEB}" destId="{C10EE2A3-B002-4CA3-940C-BDBF67FF3BC2}" srcOrd="2" destOrd="0" presId="urn:microsoft.com/office/officeart/2005/8/layout/hList7"/>
    <dgm:cxn modelId="{6A0EA7D4-5470-483E-829C-CC97670241F4}" type="presParOf" srcId="{C10EE2A3-B002-4CA3-940C-BDBF67FF3BC2}" destId="{156D9581-74D1-4C01-A3A4-7F640C3E73E9}" srcOrd="0" destOrd="0" presId="urn:microsoft.com/office/officeart/2005/8/layout/hList7"/>
    <dgm:cxn modelId="{C165455B-3638-42B5-ABBF-5AF2ACA1EE4F}" type="presParOf" srcId="{C10EE2A3-B002-4CA3-940C-BDBF67FF3BC2}" destId="{CEDA3F1D-A467-4FE4-9E80-FF4A7F287B76}" srcOrd="1" destOrd="0" presId="urn:microsoft.com/office/officeart/2005/8/layout/hList7"/>
    <dgm:cxn modelId="{FB972ECB-2339-40D7-9662-4AC45B89E938}" type="presParOf" srcId="{C10EE2A3-B002-4CA3-940C-BDBF67FF3BC2}" destId="{8FBD562B-3BEC-47AD-830C-2D9D37F34F0B}" srcOrd="2" destOrd="0" presId="urn:microsoft.com/office/officeart/2005/8/layout/hList7"/>
    <dgm:cxn modelId="{DBE66979-5345-447A-B06B-6D72A1500C54}" type="presParOf" srcId="{C10EE2A3-B002-4CA3-940C-BDBF67FF3BC2}" destId="{6E2D3C20-5ACF-42E6-9A8D-D423AE81A5C2}" srcOrd="3" destOrd="0" presId="urn:microsoft.com/office/officeart/2005/8/layout/hList7"/>
    <dgm:cxn modelId="{2D5D5796-12A4-40EA-8A77-A0E46F1EDC18}" type="presParOf" srcId="{B6012396-592A-4962-8373-0DA2D1646AEB}" destId="{D62A04DB-2FB6-42FB-9D68-600224752BBE}" srcOrd="3" destOrd="0" presId="urn:microsoft.com/office/officeart/2005/8/layout/hList7"/>
    <dgm:cxn modelId="{082DFFB4-C33B-4999-8CCF-6CAC6020059D}" type="presParOf" srcId="{B6012396-592A-4962-8373-0DA2D1646AEB}" destId="{A4A8E17E-7001-47FE-BD5B-907CBD3E80D2}" srcOrd="4" destOrd="0" presId="urn:microsoft.com/office/officeart/2005/8/layout/hList7"/>
    <dgm:cxn modelId="{58898D33-2BE8-4464-84E0-C39D04C90438}" type="presParOf" srcId="{A4A8E17E-7001-47FE-BD5B-907CBD3E80D2}" destId="{C0403EFC-D021-4715-99CC-359091904ECA}" srcOrd="0" destOrd="0" presId="urn:microsoft.com/office/officeart/2005/8/layout/hList7"/>
    <dgm:cxn modelId="{80876C28-C018-473E-A639-A540049C2C9C}" type="presParOf" srcId="{A4A8E17E-7001-47FE-BD5B-907CBD3E80D2}" destId="{DB9ED91B-1BAB-4C7C-9480-9D2B1173549C}" srcOrd="1" destOrd="0" presId="urn:microsoft.com/office/officeart/2005/8/layout/hList7"/>
    <dgm:cxn modelId="{85489165-EFBF-42B9-A94B-5C6293D7FC69}" type="presParOf" srcId="{A4A8E17E-7001-47FE-BD5B-907CBD3E80D2}" destId="{423CD565-5C69-49D8-A60D-3CD6B87CF416}" srcOrd="2" destOrd="0" presId="urn:microsoft.com/office/officeart/2005/8/layout/hList7"/>
    <dgm:cxn modelId="{10088A0F-2BF5-4E54-A0B9-F7190909D605}" type="presParOf" srcId="{A4A8E17E-7001-47FE-BD5B-907CBD3E80D2}" destId="{075A53A4-573D-4631-875E-069B0CFD7D09}" srcOrd="3" destOrd="0" presId="urn:microsoft.com/office/officeart/2005/8/layout/hList7"/>
    <dgm:cxn modelId="{FFF4A158-F4A8-4070-89CA-0C2872BEACD2}" type="presParOf" srcId="{B6012396-592A-4962-8373-0DA2D1646AEB}" destId="{AE57F6E2-350B-4B62-BD7F-CEDC1684F3B6}" srcOrd="5" destOrd="0" presId="urn:microsoft.com/office/officeart/2005/8/layout/hList7"/>
    <dgm:cxn modelId="{8C163D41-C7FE-4825-B119-9E5869869EB3}" type="presParOf" srcId="{B6012396-592A-4962-8373-0DA2D1646AEB}" destId="{ED695F74-513C-4E35-92E2-1AE628148756}" srcOrd="6" destOrd="0" presId="urn:microsoft.com/office/officeart/2005/8/layout/hList7"/>
    <dgm:cxn modelId="{762883A9-6AEA-4A70-BC4C-F905100195B7}" type="presParOf" srcId="{ED695F74-513C-4E35-92E2-1AE628148756}" destId="{A8DF8E3D-F48E-4C67-8BBA-14A004E80FDD}" srcOrd="0" destOrd="0" presId="urn:microsoft.com/office/officeart/2005/8/layout/hList7"/>
    <dgm:cxn modelId="{A31D6A21-13CA-45D8-8A6E-0DAB31E2455C}" type="presParOf" srcId="{ED695F74-513C-4E35-92E2-1AE628148756}" destId="{8FDF8BFD-EC1D-4E82-9941-5F0FE9CA41B3}" srcOrd="1" destOrd="0" presId="urn:microsoft.com/office/officeart/2005/8/layout/hList7"/>
    <dgm:cxn modelId="{79817044-3622-4779-946F-01C0E2390861}" type="presParOf" srcId="{ED695F74-513C-4E35-92E2-1AE628148756}" destId="{F0AAD188-5EB7-45F2-A67D-B596C679B199}" srcOrd="2" destOrd="0" presId="urn:microsoft.com/office/officeart/2005/8/layout/hList7"/>
    <dgm:cxn modelId="{D7152E9A-5291-43B2-A8DF-7B86F713836A}" type="presParOf" srcId="{ED695F74-513C-4E35-92E2-1AE628148756}" destId="{94199364-CCB0-46DF-A5D5-06DD1CAC2DA7}" srcOrd="3" destOrd="0" presId="urn:microsoft.com/office/officeart/2005/8/layout/hList7"/>
    <dgm:cxn modelId="{687BED6B-B401-43D3-8156-89B33B629DE7}" type="presParOf" srcId="{B6012396-592A-4962-8373-0DA2D1646AEB}" destId="{D0763E6D-FFBE-465C-AF1C-6EEAB2E11F7B}" srcOrd="7" destOrd="0" presId="urn:microsoft.com/office/officeart/2005/8/layout/hList7"/>
    <dgm:cxn modelId="{A7C9FF58-A553-4311-AEE5-B8E4DBDCFC53}" type="presParOf" srcId="{B6012396-592A-4962-8373-0DA2D1646AEB}" destId="{E7B87131-0356-4222-BA50-6980636C2594}" srcOrd="8" destOrd="0" presId="urn:microsoft.com/office/officeart/2005/8/layout/hList7"/>
    <dgm:cxn modelId="{F4BCC0CA-5032-41F0-95EF-2203F7170667}" type="presParOf" srcId="{E7B87131-0356-4222-BA50-6980636C2594}" destId="{B9B7DB5B-9990-4805-9845-427AC3FC7168}" srcOrd="0" destOrd="0" presId="urn:microsoft.com/office/officeart/2005/8/layout/hList7"/>
    <dgm:cxn modelId="{33358279-280D-4C80-B3D0-19A3125C7EE2}" type="presParOf" srcId="{E7B87131-0356-4222-BA50-6980636C2594}" destId="{CF5BF046-A6F3-4C8A-ABB8-5586E959C7D2}" srcOrd="1" destOrd="0" presId="urn:microsoft.com/office/officeart/2005/8/layout/hList7"/>
    <dgm:cxn modelId="{752F5A7C-2CDC-4B6F-8DE9-2E6D3951AF90}" type="presParOf" srcId="{E7B87131-0356-4222-BA50-6980636C2594}" destId="{933237B8-2BA3-4721-BFA7-9F63E76B7A96}" srcOrd="2" destOrd="0" presId="urn:microsoft.com/office/officeart/2005/8/layout/hList7"/>
    <dgm:cxn modelId="{3B0401FE-DDBF-434D-BB04-7129009C9907}" type="presParOf" srcId="{E7B87131-0356-4222-BA50-6980636C2594}" destId="{48CA2BAA-7D54-4865-A1D8-6F8291B2C77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2AC48-CBD3-4545-B2AF-7708D2A5547C}">
      <dsp:nvSpPr>
        <dsp:cNvPr id="0" name=""/>
        <dsp:cNvSpPr/>
      </dsp:nvSpPr>
      <dsp:spPr>
        <a:xfrm>
          <a:off x="0" y="0"/>
          <a:ext cx="2315172" cy="5752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Data Reusability</a:t>
          </a:r>
          <a:endParaRPr lang="tr-TR" sz="1400" b="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Development of ontologies for enhanced exchange and result of industrial data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Use FAIR data priciples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Data reusability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0" kern="1200" dirty="0"/>
        </a:p>
      </dsp:txBody>
      <dsp:txXfrm>
        <a:off x="0" y="2301058"/>
        <a:ext cx="2315172" cy="2301058"/>
      </dsp:txXfrm>
    </dsp:sp>
    <dsp:sp modelId="{404B85B7-D676-4E08-A4CC-D64486DE264F}">
      <dsp:nvSpPr>
        <dsp:cNvPr id="0" name=""/>
        <dsp:cNvSpPr/>
      </dsp:nvSpPr>
      <dsp:spPr>
        <a:xfrm>
          <a:off x="504547" y="601336"/>
          <a:ext cx="1306077" cy="140327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28575">
          <a:solidFill>
            <a:srgbClr val="006915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6D9581-74D1-4C01-A3A4-7F640C3E73E9}">
      <dsp:nvSpPr>
        <dsp:cNvPr id="0" name=""/>
        <dsp:cNvSpPr/>
      </dsp:nvSpPr>
      <dsp:spPr>
        <a:xfrm>
          <a:off x="2384627" y="0"/>
          <a:ext cx="2315172" cy="5752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Collaborative Spaces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Build a collaborative ecosystem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Leverage data exchange across the entire value chain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Cross sectional circulat European value chains for the remanufacturing, reuse and recycling high added valur components</a:t>
          </a:r>
        </a:p>
      </dsp:txBody>
      <dsp:txXfrm>
        <a:off x="2384627" y="2301058"/>
        <a:ext cx="2315172" cy="2301058"/>
      </dsp:txXfrm>
    </dsp:sp>
    <dsp:sp modelId="{6E2D3C20-5ACF-42E6-9A8D-D423AE81A5C2}">
      <dsp:nvSpPr>
        <dsp:cNvPr id="0" name=""/>
        <dsp:cNvSpPr/>
      </dsp:nvSpPr>
      <dsp:spPr>
        <a:xfrm>
          <a:off x="2889174" y="601336"/>
          <a:ext cx="1306077" cy="140327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9000" r="-9000"/>
          </a:stretch>
        </a:blipFill>
        <a:ln w="28575">
          <a:solidFill>
            <a:srgbClr val="006915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403EFC-D021-4715-99CC-359091904ECA}">
      <dsp:nvSpPr>
        <dsp:cNvPr id="0" name=""/>
        <dsp:cNvSpPr/>
      </dsp:nvSpPr>
      <dsp:spPr>
        <a:xfrm>
          <a:off x="4769254" y="0"/>
          <a:ext cx="2315172" cy="5752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Digital Tools</a:t>
          </a:r>
          <a:endParaRPr lang="tr-TR" sz="1400" b="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Develop tools for boosting the overall sustainability of diverse industries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Material passport for better understanding of material’s circular property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Secure collaborative space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0" kern="1200" dirty="0"/>
        </a:p>
      </dsp:txBody>
      <dsp:txXfrm>
        <a:off x="4769254" y="2301058"/>
        <a:ext cx="2315172" cy="2301058"/>
      </dsp:txXfrm>
    </dsp:sp>
    <dsp:sp modelId="{075A53A4-573D-4631-875E-069B0CFD7D09}">
      <dsp:nvSpPr>
        <dsp:cNvPr id="0" name=""/>
        <dsp:cNvSpPr/>
      </dsp:nvSpPr>
      <dsp:spPr>
        <a:xfrm>
          <a:off x="5273801" y="601336"/>
          <a:ext cx="1306077" cy="140327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9000" r="-19000"/>
          </a:stretch>
        </a:blipFill>
        <a:ln w="28575">
          <a:solidFill>
            <a:srgbClr val="006915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DF8E3D-F48E-4C67-8BBA-14A004E80FDD}">
      <dsp:nvSpPr>
        <dsp:cNvPr id="0" name=""/>
        <dsp:cNvSpPr/>
      </dsp:nvSpPr>
      <dsp:spPr>
        <a:xfrm>
          <a:off x="7153881" y="0"/>
          <a:ext cx="2315172" cy="5752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Transformation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Increase autonomy and reinforce the resilience of European industries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Transform resources into valuable and non-substitutable resources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0" kern="1200" dirty="0"/>
        </a:p>
      </dsp:txBody>
      <dsp:txXfrm>
        <a:off x="7153881" y="2301058"/>
        <a:ext cx="2315172" cy="2301058"/>
      </dsp:txXfrm>
    </dsp:sp>
    <dsp:sp modelId="{94199364-CCB0-46DF-A5D5-06DD1CAC2DA7}">
      <dsp:nvSpPr>
        <dsp:cNvPr id="0" name=""/>
        <dsp:cNvSpPr/>
      </dsp:nvSpPr>
      <dsp:spPr>
        <a:xfrm>
          <a:off x="7658428" y="601336"/>
          <a:ext cx="1306077" cy="140327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4000" r="-4000"/>
          </a:stretch>
        </a:blipFill>
        <a:ln w="28575">
          <a:solidFill>
            <a:srgbClr val="006915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B7DB5B-9990-4805-9845-427AC3FC7168}">
      <dsp:nvSpPr>
        <dsp:cNvPr id="0" name=""/>
        <dsp:cNvSpPr/>
      </dsp:nvSpPr>
      <dsp:spPr>
        <a:xfrm>
          <a:off x="9538508" y="0"/>
          <a:ext cx="2315172" cy="5752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Platform Validation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/>
            <a:t>Validate JIDEP tools and platform automotive,renewables and PCBs use cases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b="0" kern="1200" dirty="0"/>
        </a:p>
      </dsp:txBody>
      <dsp:txXfrm>
        <a:off x="9538508" y="2301058"/>
        <a:ext cx="2315172" cy="2301058"/>
      </dsp:txXfrm>
    </dsp:sp>
    <dsp:sp modelId="{48CA2BAA-7D54-4865-A1D8-6F8291B2C770}">
      <dsp:nvSpPr>
        <dsp:cNvPr id="0" name=""/>
        <dsp:cNvSpPr/>
      </dsp:nvSpPr>
      <dsp:spPr>
        <a:xfrm>
          <a:off x="10043056" y="601336"/>
          <a:ext cx="1306077" cy="1403276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6000" r="-6000"/>
          </a:stretch>
        </a:blipFill>
        <a:ln w="28575">
          <a:solidFill>
            <a:srgbClr val="006915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7F0CBA-7A1A-4914-8738-06A97F43464F}">
      <dsp:nvSpPr>
        <dsp:cNvPr id="0" name=""/>
        <dsp:cNvSpPr/>
      </dsp:nvSpPr>
      <dsp:spPr>
        <a:xfrm>
          <a:off x="453536" y="4889749"/>
          <a:ext cx="10905386" cy="862897"/>
        </a:xfrm>
        <a:prstGeom prst="leftRight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E7A1B-6019-4715-A46E-3F4366B28D2F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8422-CE65-49A8-A2F4-A3656DC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5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55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3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0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6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4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04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2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58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33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01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6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9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D7F3-7734-C0E1-1D01-AD9C55A02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0279C-F68A-CDCE-A882-3A351B0CB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B546D-22CB-D308-D7B9-FE508823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12F-7C28-4BE1-AF5D-10B0DD6999EB}" type="datetimeFigureOut">
              <a:rPr lang="tr-TR" smtClean="0"/>
              <a:t>22.07.2025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3441D-D556-FAD9-DBAF-C2C9C5E4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48928-BE1C-5529-0CE2-A05E843D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B98F-4309-48F8-BD04-BC0A4FEA00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5953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2345A-D105-9315-EBA9-185FC1F7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838E8-08F2-E32D-AD5F-17D85E4E4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65C6D-2388-6FCB-0ED7-D1247A8E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12F-7C28-4BE1-AF5D-10B0DD6999EB}" type="datetimeFigureOut">
              <a:rPr lang="tr-TR" smtClean="0"/>
              <a:t>22.07.2025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3A446-9718-A424-2A59-4BA5590F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6715F-B1A0-834D-987A-5C16FA83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B98F-4309-48F8-BD04-BC0A4FEA00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280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ACD2-1CF8-4DC8-36F9-BA45BBAAE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BC231-8CC5-41A8-FAAF-064EA3036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8BC8A-3B71-7A68-C640-03DB67B0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12F-7C28-4BE1-AF5D-10B0DD6999EB}" type="datetimeFigureOut">
              <a:rPr lang="tr-TR" smtClean="0"/>
              <a:t>22.07.2025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6DAE0-1A3E-DFD7-3051-DA771A9BC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F5DD3-7321-D173-FF6A-FA498F76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B98F-4309-48F8-BD04-BC0A4FEA00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03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09BF-2249-37EE-508F-383B57482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9EE9C-A336-75F8-17FC-6A8963037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BE17A-713F-DCFC-877F-03DEEBE9F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3D3EE-8FF7-3C74-1780-1086C661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12F-7C28-4BE1-AF5D-10B0DD6999EB}" type="datetimeFigureOut">
              <a:rPr lang="tr-TR" smtClean="0"/>
              <a:t>22.07.2025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59447-92CA-7BDC-6C00-FA13124E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57B70-1E64-59CF-801D-4354602B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B98F-4309-48F8-BD04-BC0A4FEA00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57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8827-DAE6-8513-41AC-B7581CBC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5C08E-69EA-F9B5-2AD8-BC6AF67BB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8E817-04DC-3563-03F5-0727228E4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3A4BA-4DE4-0788-01BF-93096C28C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9736BE-3276-FCBB-28A9-FBB56FBAF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4B946-A9B0-C00D-AEF7-09B8FF45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12F-7C28-4BE1-AF5D-10B0DD6999EB}" type="datetimeFigureOut">
              <a:rPr lang="tr-TR" smtClean="0"/>
              <a:t>22.07.2025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D9D38-57BF-5DDD-572E-93D36744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67163-AED7-DBC4-C9FB-E0F70D917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B98F-4309-48F8-BD04-BC0A4FEA00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161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3BB3-EF2D-A769-8894-1974C428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B267FB-4914-9A3B-603F-8D0381A2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12F-7C28-4BE1-AF5D-10B0DD6999EB}" type="datetimeFigureOut">
              <a:rPr lang="tr-TR" smtClean="0"/>
              <a:t>22.07.2025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21ED4-34DC-80D3-951C-23931661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74C18-C023-AE90-FB81-FC4ABC17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B98F-4309-48F8-BD04-BC0A4FEA00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8771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6C990-276A-535D-A870-9161FE8F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12F-7C28-4BE1-AF5D-10B0DD6999EB}" type="datetimeFigureOut">
              <a:rPr lang="tr-TR" smtClean="0"/>
              <a:t>22.07.2025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3E6F1-F832-F7FA-B0ED-FE512E19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28B3E-84CA-316F-90B4-DC9FF53D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B98F-4309-48F8-BD04-BC0A4FEA00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023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CB1D-695D-AD4F-E722-990AB045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F6CA5-E750-C53B-ECF1-5FB8727DF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20C57-34BA-6E6E-C6D1-17C900F52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B7091-C13F-C41F-0056-4AA2C186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12F-7C28-4BE1-AF5D-10B0DD6999EB}" type="datetimeFigureOut">
              <a:rPr lang="tr-TR" smtClean="0"/>
              <a:t>22.07.2025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A0601-2D39-004A-884C-E1FDB432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EA5D1-13C6-F8F2-83D2-148B8514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B98F-4309-48F8-BD04-BC0A4FEA00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16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95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5B80-A520-A422-689E-BA32228E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F520F-B494-96DA-5077-1B0F64B55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D8DFF-0146-1A33-0292-1F1092C61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6B8C8-E756-97F1-AA2E-93D552169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12F-7C28-4BE1-AF5D-10B0DD6999EB}" type="datetimeFigureOut">
              <a:rPr lang="tr-TR" smtClean="0"/>
              <a:t>22.07.2025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93375-6197-C581-19ED-F723E93E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FDE2E-8FCB-7936-9714-A652F30F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B98F-4309-48F8-BD04-BC0A4FEA00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791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A54A-AD08-6FC4-6467-249DF8BE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8DC4-1D7C-4532-A39A-7BD4644E1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B56C6-5FF5-EB2C-86E8-F264B255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12F-7C28-4BE1-AF5D-10B0DD6999EB}" type="datetimeFigureOut">
              <a:rPr lang="tr-TR" smtClean="0"/>
              <a:t>22.07.2025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509DE-898F-2AC6-FAB5-FA3E7F02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CED2C-18CF-3094-BBCC-C217B7C2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B98F-4309-48F8-BD04-BC0A4FEA00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810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473D1A-B3F2-D6AA-76A6-545E6B889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1F6A9-3935-8E8C-65D2-0540BF355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F83D4-EB31-F12F-2E99-75DCF5D6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12F-7C28-4BE1-AF5D-10B0DD6999EB}" type="datetimeFigureOut">
              <a:rPr lang="tr-TR" smtClean="0"/>
              <a:t>22.07.2025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125C-8F81-9970-D3C0-972BB11A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D60B-51C8-10CC-7530-E362F07A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B98F-4309-48F8-BD04-BC0A4FEA00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46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17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5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1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5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5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6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1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7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146CD2-7FB1-7BE3-D00E-7E8292B4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52690-C599-2147-F681-3C040D37F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05C6F-1E2A-6CDD-CB20-C83F94006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F12F-7C28-4BE1-AF5D-10B0DD6999EB}" type="datetimeFigureOut">
              <a:rPr lang="tr-TR" smtClean="0"/>
              <a:t>22.07.2025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E6A0E-B38A-2EC4-F161-8E4DEF0FF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2975D-87FB-80E7-8BD3-6AC438FE0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4B98F-4309-48F8-BD04-BC0A4FEA00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4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140959"/>
            <a:ext cx="7914640" cy="1282217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</a:rPr>
              <a:t>Module 6a: Smart Information Flow along the Supply Chain – ICT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5000CE4-AD90-41EC-965C-138ECBD6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5417" y="4572000"/>
            <a:ext cx="3806563" cy="2285990"/>
          </a:xfrm>
        </p:spPr>
        <p:txBody>
          <a:bodyPr>
            <a:normAutofit/>
          </a:bodyPr>
          <a:lstStyle/>
          <a:p>
            <a:r>
              <a:rPr lang="de-DE" sz="2000" b="1" dirty="0">
                <a:latin typeface="+mj-lt"/>
              </a:rPr>
              <a:t>[Name </a:t>
            </a:r>
            <a:r>
              <a:rPr lang="de-DE" sz="2000" b="1" dirty="0" err="1">
                <a:latin typeface="+mj-lt"/>
              </a:rPr>
              <a:t>of</a:t>
            </a:r>
            <a:r>
              <a:rPr lang="de-DE" sz="2000" b="1" dirty="0">
                <a:latin typeface="+mj-lt"/>
              </a:rPr>
              <a:t> the </a:t>
            </a:r>
            <a:r>
              <a:rPr lang="de-DE" sz="2000" b="1" dirty="0" err="1">
                <a:latin typeface="+mj-lt"/>
              </a:rPr>
              <a:t>presenter</a:t>
            </a:r>
            <a:r>
              <a:rPr lang="de-DE" sz="2000" b="1" dirty="0">
                <a:latin typeface="+mj-lt"/>
              </a:rPr>
              <a:t>]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[Date &amp; Location]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517B9D-A591-48E9-B61B-84AA99F47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46" y="3668754"/>
            <a:ext cx="2077334" cy="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1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6342663"/>
            <a:ext cx="811019" cy="503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78575F-AAE8-52A9-89C5-4671F3EDFE39}"/>
              </a:ext>
            </a:extLst>
          </p:cNvPr>
          <p:cNvSpPr txBox="1"/>
          <p:nvPr/>
        </p:nvSpPr>
        <p:spPr>
          <a:xfrm>
            <a:off x="4221428" y="744210"/>
            <a:ext cx="4351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Create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Material Passport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6E4332-E8A0-A599-DFDE-D4B4D84DF8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1462" y="859129"/>
            <a:ext cx="5884538" cy="4354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0B4E2-EF45-8089-52F9-3FF0F79695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96783" y="4536162"/>
            <a:ext cx="4714865" cy="2222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C0CC01-C52C-2B2B-C631-CC1F170442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8977" y="4568045"/>
            <a:ext cx="4400038" cy="2274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E166A-4DCA-11AB-D22F-55CED15559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90268" y="816726"/>
            <a:ext cx="4714865" cy="333448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C82616-7AEC-BCF8-2F2A-806D6A1DF186}"/>
              </a:ext>
            </a:extLst>
          </p:cNvPr>
          <p:cNvGrpSpPr/>
          <p:nvPr/>
        </p:nvGrpSpPr>
        <p:grpSpPr>
          <a:xfrm flipV="1">
            <a:off x="0" y="607961"/>
            <a:ext cx="12192000" cy="88730"/>
            <a:chOff x="1061" y="628760"/>
            <a:chExt cx="12192000" cy="72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0BF21E-094E-5A6E-7DC3-3ABA3320868F}"/>
                </a:ext>
              </a:extLst>
            </p:cNvPr>
            <p:cNvSpPr/>
            <p:nvPr/>
          </p:nvSpPr>
          <p:spPr>
            <a:xfrm>
              <a:off x="1061" y="628760"/>
              <a:ext cx="12192000" cy="7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ADEA5F-A373-478E-D613-709DBBE8F336}"/>
                </a:ext>
              </a:extLst>
            </p:cNvPr>
            <p:cNvSpPr/>
            <p:nvPr/>
          </p:nvSpPr>
          <p:spPr>
            <a:xfrm>
              <a:off x="3013061" y="628760"/>
              <a:ext cx="9180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AE4C41-714C-E2B5-6A2D-E423190D0B1D}"/>
                </a:ext>
              </a:extLst>
            </p:cNvPr>
            <p:cNvSpPr/>
            <p:nvPr/>
          </p:nvSpPr>
          <p:spPr>
            <a:xfrm>
              <a:off x="6073061" y="628760"/>
              <a:ext cx="6120000" cy="7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9678DF-1F7E-CF7B-C442-B6233D66B23D}"/>
                </a:ext>
              </a:extLst>
            </p:cNvPr>
            <p:cNvSpPr/>
            <p:nvPr/>
          </p:nvSpPr>
          <p:spPr>
            <a:xfrm>
              <a:off x="9133061" y="628760"/>
              <a:ext cx="3060000" cy="7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438B609-D71F-D89E-9185-B48A7B16F038}"/>
              </a:ext>
            </a:extLst>
          </p:cNvPr>
          <p:cNvSpPr txBox="1"/>
          <p:nvPr/>
        </p:nvSpPr>
        <p:spPr>
          <a:xfrm>
            <a:off x="90859" y="163052"/>
            <a:ext cx="820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Material Passport​</a:t>
            </a:r>
          </a:p>
        </p:txBody>
      </p:sp>
    </p:spTree>
    <p:extLst>
      <p:ext uri="{BB962C8B-B14F-4D97-AF65-F5344CB8AC3E}">
        <p14:creationId xmlns:p14="http://schemas.microsoft.com/office/powerpoint/2010/main" val="82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05ABE67-6FD0-F6F0-108C-2A3127A5B4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20" r="6320"/>
          <a:stretch/>
        </p:blipFill>
        <p:spPr>
          <a:xfrm>
            <a:off x="0" y="827537"/>
            <a:ext cx="6387070" cy="43077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FCF05E-88DE-1BC0-C78D-1719A796F7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57313" y="2941169"/>
            <a:ext cx="6161780" cy="36532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6342663"/>
            <a:ext cx="811019" cy="503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A7926B-72BC-6C94-B63F-4AD9ED1091B0}"/>
              </a:ext>
            </a:extLst>
          </p:cNvPr>
          <p:cNvSpPr txBox="1"/>
          <p:nvPr/>
        </p:nvSpPr>
        <p:spPr>
          <a:xfrm>
            <a:off x="2467783" y="5175398"/>
            <a:ext cx="2124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Fig3: JIDEP Platform Product Page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58B1CF-F464-F13C-52F3-6A24DAF4CED9}"/>
              </a:ext>
            </a:extLst>
          </p:cNvPr>
          <p:cNvSpPr txBox="1"/>
          <p:nvPr/>
        </p:nvSpPr>
        <p:spPr>
          <a:xfrm>
            <a:off x="7925582" y="5135284"/>
            <a:ext cx="2105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Fig 4: JIDEP Platform Marketplace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D90B69-0EBF-3CBF-2A1A-EB566886ADD7}"/>
              </a:ext>
            </a:extLst>
          </p:cNvPr>
          <p:cNvGrpSpPr/>
          <p:nvPr/>
        </p:nvGrpSpPr>
        <p:grpSpPr>
          <a:xfrm flipV="1">
            <a:off x="0" y="607961"/>
            <a:ext cx="12192000" cy="88730"/>
            <a:chOff x="1061" y="628760"/>
            <a:chExt cx="12192000" cy="72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A2899D-0CB3-8056-608E-C847238D0FC5}"/>
                </a:ext>
              </a:extLst>
            </p:cNvPr>
            <p:cNvSpPr/>
            <p:nvPr/>
          </p:nvSpPr>
          <p:spPr>
            <a:xfrm>
              <a:off x="1061" y="628760"/>
              <a:ext cx="12192000" cy="7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37C85E-6AE2-A620-DB97-434C8737B8DA}"/>
                </a:ext>
              </a:extLst>
            </p:cNvPr>
            <p:cNvSpPr/>
            <p:nvPr/>
          </p:nvSpPr>
          <p:spPr>
            <a:xfrm>
              <a:off x="3013061" y="628760"/>
              <a:ext cx="9180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3E3BFE-90EE-D041-5339-750CA44705EA}"/>
                </a:ext>
              </a:extLst>
            </p:cNvPr>
            <p:cNvSpPr/>
            <p:nvPr/>
          </p:nvSpPr>
          <p:spPr>
            <a:xfrm>
              <a:off x="6073061" y="628760"/>
              <a:ext cx="6120000" cy="7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47E60F-42C2-AFD1-3D4F-CFF37845A85C}"/>
                </a:ext>
              </a:extLst>
            </p:cNvPr>
            <p:cNvSpPr/>
            <p:nvPr/>
          </p:nvSpPr>
          <p:spPr>
            <a:xfrm>
              <a:off x="9133061" y="628760"/>
              <a:ext cx="3060000" cy="7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43A49EE-1F4D-83F5-E2CB-F28065218DBE}"/>
              </a:ext>
            </a:extLst>
          </p:cNvPr>
          <p:cNvSpPr txBox="1"/>
          <p:nvPr/>
        </p:nvSpPr>
        <p:spPr>
          <a:xfrm>
            <a:off x="90859" y="163052"/>
            <a:ext cx="820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 Marketplace</a:t>
            </a:r>
          </a:p>
        </p:txBody>
      </p:sp>
    </p:spTree>
    <p:extLst>
      <p:ext uri="{BB962C8B-B14F-4D97-AF65-F5344CB8AC3E}">
        <p14:creationId xmlns:p14="http://schemas.microsoft.com/office/powerpoint/2010/main" val="16973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pPr algn="l"/>
            <a:r>
              <a:rPr lang="de-AT" sz="2400" dirty="0" err="1">
                <a:solidFill>
                  <a:schemeClr val="tx1"/>
                </a:solidFill>
              </a:rPr>
              <a:t>Organization</a:t>
            </a:r>
            <a:r>
              <a:rPr lang="de-AT" sz="2400" dirty="0">
                <a:solidFill>
                  <a:schemeClr val="tx1"/>
                </a:solidFill>
              </a:rPr>
              <a:t> (</a:t>
            </a:r>
            <a:r>
              <a:rPr lang="de-AT" sz="2400" dirty="0" err="1">
                <a:solidFill>
                  <a:schemeClr val="tx1"/>
                </a:solidFill>
              </a:rPr>
              <a:t>to</a:t>
            </a:r>
            <a:r>
              <a:rPr lang="de-AT" sz="2400" dirty="0">
                <a:solidFill>
                  <a:schemeClr val="tx1"/>
                </a:solidFill>
              </a:rPr>
              <a:t> </a:t>
            </a:r>
            <a:r>
              <a:rPr lang="de-AT" sz="2400" dirty="0" err="1">
                <a:solidFill>
                  <a:schemeClr val="tx1"/>
                </a:solidFill>
              </a:rPr>
              <a:t>be</a:t>
            </a:r>
            <a:r>
              <a:rPr lang="de-AT" sz="2400" dirty="0">
                <a:solidFill>
                  <a:schemeClr val="tx1"/>
                </a:solidFill>
              </a:rPr>
              <a:t> </a:t>
            </a:r>
            <a:r>
              <a:rPr lang="de-AT" sz="2400" dirty="0" err="1">
                <a:solidFill>
                  <a:schemeClr val="tx1"/>
                </a:solidFill>
              </a:rPr>
              <a:t>Inserted</a:t>
            </a:r>
            <a:r>
              <a:rPr lang="de-AT" sz="2400" dirty="0">
                <a:solidFill>
                  <a:schemeClr val="tx1"/>
                </a:solidFill>
              </a:rPr>
              <a:t>)</a:t>
            </a:r>
            <a:endParaRPr lang="de-AT" sz="5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1FC23-92CF-4ED7-BE7C-2BB02D13F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5417" y="4572000"/>
            <a:ext cx="3806563" cy="2285990"/>
          </a:xfrm>
        </p:spPr>
        <p:txBody>
          <a:bodyPr>
            <a:normAutofit/>
          </a:bodyPr>
          <a:lstStyle/>
          <a:p>
            <a:r>
              <a:rPr lang="de-DE" sz="2000" b="1" dirty="0"/>
              <a:t>Contact (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be</a:t>
            </a:r>
            <a:r>
              <a:rPr lang="de-DE" sz="2000" b="1" dirty="0"/>
              <a:t> </a:t>
            </a:r>
            <a:r>
              <a:rPr lang="de-DE" sz="2000" b="1" dirty="0" err="1"/>
              <a:t>inserted</a:t>
            </a:r>
            <a:r>
              <a:rPr lang="de-DE" sz="2000" b="1" dirty="0"/>
              <a:t>)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A5BC7-F571-4271-BFDA-3F99C03AF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46" y="3668754"/>
            <a:ext cx="2077334" cy="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6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Agenda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631661" y="2027219"/>
            <a:ext cx="8804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Development of Information Systems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MRP1-, MRP2- and ERP-Systems (Internal Perspective)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Advanced Planning and Scheduling System (Orchestrating Perspective)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ECR, VMI (Integrative Perspective)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Digital Product Passport / Digital Material Passport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DE621-2DB7-4079-9311-48A9409F9426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7F06AB-AA25-4F34-925D-407AC238E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7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Development OF INFORMATION SYSTEMS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6579637" y="2859614"/>
            <a:ext cx="28087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Over the course of time,</a:t>
            </a:r>
          </a:p>
          <a:p>
            <a:r>
              <a:rPr lang="en-US"/>
              <a:t>the functional scope of the systems continued to improve, sometimes less, sometimes more. </a:t>
            </a:r>
          </a:p>
          <a:p>
            <a:endParaRPr lang="en-US"/>
          </a:p>
          <a:p>
            <a:r>
              <a:rPr lang="en-US"/>
              <a:t>The newer system builds on the previous system and serves more as an improvement rather than a replacement.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FFA17-E402-4A1E-A159-577E5EFA3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79" y="2188083"/>
            <a:ext cx="5562833" cy="42053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725604-4F7B-4190-B12E-D7F282E4E85D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7EABE-612D-4E58-AF84-F51716386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8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MRP1-, MRP2- and ERP-Systems (internal perspective)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631662" y="1745340"/>
            <a:ext cx="2574037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/>
              <a:t>MRP – Material</a:t>
            </a:r>
          </a:p>
          <a:p>
            <a:r>
              <a:rPr lang="en-US" b="1"/>
              <a:t>Resource Planning</a:t>
            </a:r>
          </a:p>
          <a:p>
            <a:endParaRPr lang="en-US" b="1"/>
          </a:p>
          <a:p>
            <a:r>
              <a:rPr lang="en-US"/>
              <a:t>The system was used to calculate the materials and components required for high-volume standardized production.</a:t>
            </a:r>
          </a:p>
          <a:p>
            <a:endParaRPr lang="en-US"/>
          </a:p>
          <a:p>
            <a:r>
              <a:rPr lang="en-US"/>
              <a:t>Each department had its own database, so the same data was recorded multiple times by different departments separately.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06BD45-1F80-E074-2D5E-0C1E072C2991}"/>
              </a:ext>
            </a:extLst>
          </p:cNvPr>
          <p:cNvSpPr txBox="1"/>
          <p:nvPr/>
        </p:nvSpPr>
        <p:spPr>
          <a:xfrm>
            <a:off x="3205699" y="1745340"/>
            <a:ext cx="2574037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/>
              <a:t>MRP2 - Manufacturing Resource Planning</a:t>
            </a:r>
          </a:p>
          <a:p>
            <a:endParaRPr lang="en-US" b="1"/>
          </a:p>
          <a:p>
            <a:r>
              <a:rPr lang="en-US"/>
              <a:t>MRP2 plans include all resources required for production, such as workers, equipment, and machines.</a:t>
            </a:r>
          </a:p>
          <a:p>
            <a:endParaRPr lang="en-US"/>
          </a:p>
          <a:p>
            <a:r>
              <a:rPr lang="en-US"/>
              <a:t>Furthermore, capacity planning checks whether the plan is feasible. MRP2 integrates a single unified database that pertains only to production and its closely involved departments.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8F0ABCF-CDCB-4329-F4B8-8D4044FDB6C3}"/>
              </a:ext>
            </a:extLst>
          </p:cNvPr>
          <p:cNvSpPr txBox="1"/>
          <p:nvPr/>
        </p:nvSpPr>
        <p:spPr>
          <a:xfrm>
            <a:off x="5779736" y="1745339"/>
            <a:ext cx="3661802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/>
              <a:t>ERP – Enterprise</a:t>
            </a:r>
          </a:p>
          <a:p>
            <a:r>
              <a:rPr lang="en-US" b="1"/>
              <a:t>Resource Planning</a:t>
            </a:r>
          </a:p>
          <a:p>
            <a:endParaRPr lang="en-US"/>
          </a:p>
          <a:p>
            <a:r>
              <a:rPr lang="en-US"/>
              <a:t>All departments within the company can access the information in the ERP database, which is expandable with modules for specific requirements.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8E8D10-6A7B-4768-8164-662237C4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963" y="-4"/>
            <a:ext cx="2574037" cy="1947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DE8239-9DE4-4577-B02F-ABEFEF585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502" y="4223730"/>
            <a:ext cx="3766270" cy="18758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2D69B7-9C2F-4BC0-A82A-CDCF83834C17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83671B-ECFC-4B8F-8327-BB9FB0012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8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Advanced Planning and Scheduling System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(Orchestrating </a:t>
            </a:r>
            <a:r>
              <a:rPr lang="en-US" sz="3600" dirty="0" err="1">
                <a:solidFill>
                  <a:schemeClr val="tx1"/>
                </a:solidFill>
              </a:rPr>
              <a:t>Perspecitve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631661" y="1696133"/>
            <a:ext cx="30968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APS supports cross-location and cross-company planning, control, and monitoring of value-added processes.</a:t>
            </a:r>
          </a:p>
          <a:p>
            <a:r>
              <a:rPr lang="en-US"/>
              <a:t>It enables all participants to gain detailed insight into the information flows of the entire supply chain in real-time,</a:t>
            </a:r>
          </a:p>
          <a:p>
            <a:r>
              <a:rPr lang="en-US"/>
              <a:t>see graph attached.</a:t>
            </a:r>
          </a:p>
          <a:p>
            <a:r>
              <a:rPr lang="en-US" b="1">
                <a:solidFill>
                  <a:srgbClr val="4DAACB"/>
                </a:solidFill>
              </a:rPr>
              <a:t>+ 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simultaneously considering and simulating relevant planning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 elevating customer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streamline delivery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curtail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optimize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and many more …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D8477F-C159-4024-A3C9-2FBC55E7F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502" y="2084832"/>
            <a:ext cx="5846571" cy="4639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CBE0CD-6FDC-45E8-BBBD-2A434F6DF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7963" y="-4"/>
            <a:ext cx="2574037" cy="19474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DDE621-2DB7-4079-9311-48A9409F9426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7F06AB-AA25-4F34-925D-407AC238E9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4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ECR, VMI (Integrative perspective)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631662" y="1745340"/>
            <a:ext cx="4137407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ECR – </a:t>
            </a:r>
            <a:r>
              <a:rPr lang="en-US" b="1" dirty="0" err="1"/>
              <a:t>Efficienct</a:t>
            </a:r>
            <a:r>
              <a:rPr lang="en-US" b="1" dirty="0"/>
              <a:t> Consumer Response</a:t>
            </a:r>
          </a:p>
          <a:p>
            <a:endParaRPr lang="en-US" b="1" dirty="0"/>
          </a:p>
          <a:p>
            <a:r>
              <a:rPr lang="en-US" dirty="0"/>
              <a:t>Customer-oriented and holistic approach to the supply chain </a:t>
            </a:r>
          </a:p>
          <a:p>
            <a:endParaRPr lang="en-US" dirty="0"/>
          </a:p>
          <a:p>
            <a:r>
              <a:rPr lang="en-US" dirty="0"/>
              <a:t>Interorganizational cooperation between manufacturers, wholesalers and retailers</a:t>
            </a:r>
          </a:p>
          <a:p>
            <a:endParaRPr lang="en-US" dirty="0"/>
          </a:p>
          <a:p>
            <a:r>
              <a:rPr lang="en-US" dirty="0"/>
              <a:t>Integrated control of the entire supply chain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06BD45-1F80-E074-2D5E-0C1E072C2991}"/>
              </a:ext>
            </a:extLst>
          </p:cNvPr>
          <p:cNvSpPr txBox="1"/>
          <p:nvPr/>
        </p:nvSpPr>
        <p:spPr>
          <a:xfrm>
            <a:off x="5967248" y="1745340"/>
            <a:ext cx="3318642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Venor</a:t>
            </a:r>
            <a:r>
              <a:rPr lang="en-US" b="1" dirty="0"/>
              <a:t> Managed Inventory</a:t>
            </a:r>
          </a:p>
          <a:p>
            <a:endParaRPr lang="en-US" b="1" dirty="0"/>
          </a:p>
          <a:p>
            <a:r>
              <a:rPr lang="en-US" dirty="0"/>
              <a:t>Manufacturer takes over the disposition of the inventory in the customer's warehouse</a:t>
            </a:r>
          </a:p>
          <a:p>
            <a:endParaRPr lang="en-US" dirty="0"/>
          </a:p>
          <a:p>
            <a:r>
              <a:rPr lang="en-US" dirty="0"/>
              <a:t>Avoidance of duplicate safety stocks</a:t>
            </a:r>
          </a:p>
          <a:p>
            <a:r>
              <a:rPr lang="en-US" dirty="0"/>
              <a:t>Reduction of inventory costs and increase in service level</a:t>
            </a:r>
          </a:p>
          <a:p>
            <a:r>
              <a:rPr lang="en-US" dirty="0"/>
              <a:t>Disposition effort on the part of the retailer is eliminated</a:t>
            </a:r>
          </a:p>
          <a:p>
            <a:r>
              <a:rPr lang="en-US" dirty="0"/>
              <a:t>Reduction in freight costs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8E8D10-6A7B-4768-8164-662237C4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963" y="-4"/>
            <a:ext cx="2574037" cy="1947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2D69B7-9C2F-4BC0-A82A-CDCF83834C17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83671B-ECFC-4B8F-8327-BB9FB0012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1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585216"/>
            <a:ext cx="9925050" cy="14996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Digital Product Passport / Digital Material Passports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631662" y="1745340"/>
            <a:ext cx="4137407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ECR – </a:t>
            </a:r>
            <a:r>
              <a:rPr lang="en-US" b="1" dirty="0" err="1"/>
              <a:t>Efficienct</a:t>
            </a:r>
            <a:r>
              <a:rPr lang="en-US" b="1" dirty="0"/>
              <a:t> Consumer Response</a:t>
            </a:r>
          </a:p>
          <a:p>
            <a:endParaRPr lang="en-US" b="1" dirty="0"/>
          </a:p>
          <a:p>
            <a:r>
              <a:rPr lang="en-US" dirty="0"/>
              <a:t>Customer-oriented and holistic approach to the supply chain </a:t>
            </a:r>
          </a:p>
          <a:p>
            <a:endParaRPr lang="en-US" dirty="0"/>
          </a:p>
          <a:p>
            <a:r>
              <a:rPr lang="en-US" dirty="0"/>
              <a:t>Interorganizational cooperation between manufacturers, wholesalers and retailers</a:t>
            </a:r>
          </a:p>
          <a:p>
            <a:endParaRPr lang="en-US" dirty="0"/>
          </a:p>
          <a:p>
            <a:r>
              <a:rPr lang="en-US" dirty="0"/>
              <a:t>Integrated control of the entire supply chain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06BD45-1F80-E074-2D5E-0C1E072C2991}"/>
              </a:ext>
            </a:extLst>
          </p:cNvPr>
          <p:cNvSpPr txBox="1"/>
          <p:nvPr/>
        </p:nvSpPr>
        <p:spPr>
          <a:xfrm>
            <a:off x="5967248" y="1745340"/>
            <a:ext cx="3318642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Venor</a:t>
            </a:r>
            <a:r>
              <a:rPr lang="en-US" b="1" dirty="0"/>
              <a:t> Managed Inventory</a:t>
            </a:r>
          </a:p>
          <a:p>
            <a:endParaRPr lang="en-US" b="1" dirty="0"/>
          </a:p>
          <a:p>
            <a:r>
              <a:rPr lang="en-US" dirty="0"/>
              <a:t>Manufacturer takes over the disposition of the inventory in the customer's warehouse</a:t>
            </a:r>
          </a:p>
          <a:p>
            <a:endParaRPr lang="en-US" dirty="0"/>
          </a:p>
          <a:p>
            <a:r>
              <a:rPr lang="en-US" dirty="0"/>
              <a:t>Avoidance of duplicate safety stocks</a:t>
            </a:r>
          </a:p>
          <a:p>
            <a:r>
              <a:rPr lang="en-US" dirty="0"/>
              <a:t>Reduction of inventory costs and increase in service level</a:t>
            </a:r>
          </a:p>
          <a:p>
            <a:r>
              <a:rPr lang="en-US" dirty="0"/>
              <a:t>Disposition effort on the part of the retailer is eliminated</a:t>
            </a:r>
          </a:p>
          <a:p>
            <a:r>
              <a:rPr lang="en-US" dirty="0"/>
              <a:t>Reduction in freight costs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2D69B7-9C2F-4BC0-A82A-CDCF83834C17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83671B-ECFC-4B8F-8327-BB9FB0012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CFEEE6-785F-5314-A2AF-98FF5109FD1B}"/>
              </a:ext>
            </a:extLst>
          </p:cNvPr>
          <p:cNvGrpSpPr/>
          <p:nvPr/>
        </p:nvGrpSpPr>
        <p:grpSpPr>
          <a:xfrm flipV="1">
            <a:off x="0" y="607961"/>
            <a:ext cx="12192000" cy="88730"/>
            <a:chOff x="1061" y="628760"/>
            <a:chExt cx="12192000" cy="72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50F368-380C-605F-228E-47E658225B01}"/>
                </a:ext>
              </a:extLst>
            </p:cNvPr>
            <p:cNvSpPr/>
            <p:nvPr/>
          </p:nvSpPr>
          <p:spPr>
            <a:xfrm>
              <a:off x="1061" y="628760"/>
              <a:ext cx="12192000" cy="7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A5B7BE-B86E-0211-BA74-A365541C77D5}"/>
                </a:ext>
              </a:extLst>
            </p:cNvPr>
            <p:cNvSpPr/>
            <p:nvPr/>
          </p:nvSpPr>
          <p:spPr>
            <a:xfrm>
              <a:off x="3013061" y="628760"/>
              <a:ext cx="9180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48EF3D-E442-9F71-F98D-221F369417C5}"/>
                </a:ext>
              </a:extLst>
            </p:cNvPr>
            <p:cNvSpPr/>
            <p:nvPr/>
          </p:nvSpPr>
          <p:spPr>
            <a:xfrm>
              <a:off x="6073061" y="628760"/>
              <a:ext cx="6120000" cy="7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E10F8D-DC2F-7EB0-09FB-233311099C25}"/>
                </a:ext>
              </a:extLst>
            </p:cNvPr>
            <p:cNvSpPr/>
            <p:nvPr/>
          </p:nvSpPr>
          <p:spPr>
            <a:xfrm>
              <a:off x="9133061" y="628760"/>
              <a:ext cx="3060000" cy="7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EFF77D-45C8-89FC-DAB8-0A62FF4BF3E9}"/>
              </a:ext>
            </a:extLst>
          </p:cNvPr>
          <p:cNvSpPr txBox="1"/>
          <p:nvPr/>
        </p:nvSpPr>
        <p:spPr>
          <a:xfrm>
            <a:off x="90859" y="163052"/>
            <a:ext cx="820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JIDEP </a:t>
            </a: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Profile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480638-33A3-F356-64F4-1F1A0F4EE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01426"/>
              </p:ext>
            </p:extLst>
          </p:nvPr>
        </p:nvGraphicFramePr>
        <p:xfrm>
          <a:off x="48990" y="842322"/>
          <a:ext cx="5310756" cy="501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2505">
                  <a:extLst>
                    <a:ext uri="{9D8B030D-6E8A-4147-A177-3AD203B41FA5}">
                      <a16:colId xmlns:a16="http://schemas.microsoft.com/office/drawing/2014/main" val="2400114551"/>
                    </a:ext>
                  </a:extLst>
                </a:gridCol>
                <a:gridCol w="3988251">
                  <a:extLst>
                    <a:ext uri="{9D8B030D-6E8A-4147-A177-3AD203B41FA5}">
                      <a16:colId xmlns:a16="http://schemas.microsoft.com/office/drawing/2014/main" val="40321237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+mn-cs"/>
                        </a:rPr>
                        <a:t>JIDEP: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+mn-cs"/>
                        </a:rPr>
                        <a:t>Joint Integrated Data</a:t>
                      </a: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+mn-cs"/>
                        </a:rPr>
                        <a:t>Exchange Pipeline</a:t>
                      </a:r>
                      <a:endParaRPr lang="tr-TR" sz="18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037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/>
                        <a:t>Program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Horizon Europe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309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/>
                        <a:t>Project Call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HORIZON-CL4-2021-RESILIENCE-01-26 - Sustainable Industry Commons (RIA)</a:t>
                      </a:r>
                      <a:endParaRPr lang="tr-TR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76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/>
                        <a:t>Budget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0" kern="1200" dirty="0">
                          <a:solidFill>
                            <a:schemeClr val="tx1"/>
                          </a:solidFill>
                          <a:effectLst/>
                        </a:rPr>
                        <a:t>2.2 M EUR</a:t>
                      </a:r>
                      <a:endParaRPr lang="tr-TR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19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/>
                        <a:t>Coordinator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FHV </a:t>
                      </a:r>
                      <a:r>
                        <a:rPr lang="tr-TR" sz="1600" b="0" kern="1200" dirty="0">
                          <a:solidFill>
                            <a:schemeClr val="tx1"/>
                          </a:solidFill>
                          <a:effectLst/>
                        </a:rPr>
                        <a:t>Vorarlberg University Applied Science</a:t>
                      </a:r>
                      <a:endParaRPr lang="tr-TR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756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/>
                        <a:t>Partner Profile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7 country-13 company&amp;university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93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/>
                        <a:t>Use Cases</a:t>
                      </a:r>
                    </a:p>
                    <a:p>
                      <a:endParaRPr lang="tr-TR" sz="1600" b="1" dirty="0"/>
                    </a:p>
                    <a:p>
                      <a:endParaRPr lang="tr-TR" sz="1600" b="1" dirty="0"/>
                    </a:p>
                    <a:p>
                      <a:endParaRPr lang="tr-TR" sz="1600" b="1" dirty="0"/>
                    </a:p>
                    <a:p>
                      <a:endParaRPr lang="tr-TR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  <a:p>
                      <a:endParaRPr lang="tr-TR" sz="1600" dirty="0"/>
                    </a:p>
                    <a:p>
                      <a:endParaRPr lang="tr-TR" sz="1600" dirty="0"/>
                    </a:p>
                    <a:p>
                      <a:endParaRPr lang="tr-TR" sz="1600" dirty="0"/>
                    </a:p>
                    <a:p>
                      <a:endParaRPr lang="tr-TR" sz="1600" dirty="0"/>
                    </a:p>
                    <a:p>
                      <a:endParaRPr lang="tr-TR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451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/>
                        <a:t>GA Number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  <a:p>
                      <a:endParaRPr lang="tr-TR" sz="1600" dirty="0"/>
                    </a:p>
                    <a:p>
                      <a:endParaRPr lang="tr-TR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7642840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1F6F5212-CB93-D325-385A-DF6D37BCA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02" y="5105763"/>
            <a:ext cx="3209381" cy="7379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C8D79D-07A4-B54B-FEC1-D4E8C0F01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9" y="4118166"/>
            <a:ext cx="2609094" cy="841966"/>
          </a:xfrm>
          <a:prstGeom prst="rect">
            <a:avLst/>
          </a:prstGeom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BD8CDDA-4788-25E2-B4F9-241632D9E122}"/>
              </a:ext>
            </a:extLst>
          </p:cNvPr>
          <p:cNvGrpSpPr/>
          <p:nvPr/>
        </p:nvGrpSpPr>
        <p:grpSpPr>
          <a:xfrm>
            <a:off x="5373197" y="268102"/>
            <a:ext cx="7735129" cy="6276255"/>
            <a:chOff x="5959810" y="268102"/>
            <a:chExt cx="7148514" cy="5879096"/>
          </a:xfrm>
        </p:grpSpPr>
        <p:sp>
          <p:nvSpPr>
            <p:cNvPr id="11" name="Freeform 100">
              <a:extLst>
                <a:ext uri="{FF2B5EF4-FFF2-40B4-BE49-F238E27FC236}">
                  <a16:creationId xmlns:a16="http://schemas.microsoft.com/office/drawing/2014/main" id="{79BCA465-CF18-A380-33EE-2AFDE4FFF9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19232" y="2430167"/>
              <a:ext cx="244095" cy="116925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9C23EB71-E7FC-737C-00AE-4C1E27006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7847" y="3820736"/>
              <a:ext cx="176290" cy="169123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59BE5E-B82D-98B7-34D6-CF706F2CF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4734" y="3907387"/>
              <a:ext cx="198892" cy="346598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1BB8A86-3A93-E3FB-913F-B50E36A7B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4734" y="3907387"/>
              <a:ext cx="198892" cy="346598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id="{8ABE0E16-2608-21D0-B779-4F6D01F35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199" y="3812386"/>
              <a:ext cx="181940" cy="192091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0296F00-5186-5528-BDBE-314BC6972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5651" y="3903210"/>
              <a:ext cx="248615" cy="201487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C09689B0-74A5-EF15-C692-9B555D4B3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4925" y="3095178"/>
              <a:ext cx="457677" cy="235938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8">
              <a:extLst>
                <a:ext uri="{FF2B5EF4-FFF2-40B4-BE49-F238E27FC236}">
                  <a16:creationId xmlns:a16="http://schemas.microsoft.com/office/drawing/2014/main" id="{CC02E9B9-CA2C-60F4-C08B-4818A0459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9189" y="3448039"/>
              <a:ext cx="273476" cy="191047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97">
              <a:extLst>
                <a:ext uri="{FF2B5EF4-FFF2-40B4-BE49-F238E27FC236}">
                  <a16:creationId xmlns:a16="http://schemas.microsoft.com/office/drawing/2014/main" id="{E5E6FB94-4FB6-92F3-5D50-CB32C275D0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7270" y="3488754"/>
              <a:ext cx="532262" cy="457260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C2B3DBB-D247-2A00-3F8C-407ABD260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0259" y="4429373"/>
              <a:ext cx="222623" cy="119013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69107721-CAFE-EA9A-A638-AFCCAB793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6248" y="3498150"/>
              <a:ext cx="436205" cy="429072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005A411-008B-7DE2-43F2-CD960C9D0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620" y="3367654"/>
              <a:ext cx="405694" cy="235938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BE5865EC-0EA5-1F1E-1648-C60E71468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436" y="2063733"/>
              <a:ext cx="508531" cy="290224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61">
              <a:extLst>
                <a:ext uri="{FF2B5EF4-FFF2-40B4-BE49-F238E27FC236}">
                  <a16:creationId xmlns:a16="http://schemas.microsoft.com/office/drawing/2014/main" id="{83C440FC-59A5-2217-CE12-B9CAAFBFC3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9552" y="3631779"/>
              <a:ext cx="369532" cy="301708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63">
              <a:extLst>
                <a:ext uri="{FF2B5EF4-FFF2-40B4-BE49-F238E27FC236}">
                  <a16:creationId xmlns:a16="http://schemas.microsoft.com/office/drawing/2014/main" id="{1F23D8F7-B4D8-9580-AAF6-D0C65A472B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3773" y="2208846"/>
              <a:ext cx="331109" cy="362258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44">
              <a:extLst>
                <a:ext uri="{FF2B5EF4-FFF2-40B4-BE49-F238E27FC236}">
                  <a16:creationId xmlns:a16="http://schemas.microsoft.com/office/drawing/2014/main" id="{C938D9DA-5646-5FDE-B132-E7CBF43B5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4240" y="2674456"/>
              <a:ext cx="318678" cy="344511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35FD5B29-87F7-F4E2-7A47-46A33BB4E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9665" y="3502326"/>
              <a:ext cx="395523" cy="257860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19">
              <a:extLst>
                <a:ext uri="{FF2B5EF4-FFF2-40B4-BE49-F238E27FC236}">
                  <a16:creationId xmlns:a16="http://schemas.microsoft.com/office/drawing/2014/main" id="{267B7EA4-1963-6E6A-BAB8-17EC98275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373" y="3198530"/>
              <a:ext cx="562773" cy="36852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BFE9B000-1EB6-DD70-4D06-4CA2F5871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8530" y="2234944"/>
              <a:ext cx="674650" cy="58462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D856152F-3DBE-0B1F-486E-EFE592AE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4053" y="3105617"/>
              <a:ext cx="363882" cy="329895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4D71320-F6F2-4F9A-2241-9F0B460C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0786" y="2923966"/>
              <a:ext cx="302858" cy="235938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B33E6391-2340-A174-21F9-C440C60A1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2451" y="2976165"/>
              <a:ext cx="562773" cy="28813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solidFill>
              <a:srgbClr val="00691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D7F8C9EA-A721-F647-7B6E-297EB11737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2222" y="3361389"/>
              <a:ext cx="681430" cy="231762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7F62A3B1-1AEE-6EE8-5690-69F4CEBD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256" y="2252692"/>
              <a:ext cx="424905" cy="30275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solidFill>
              <a:srgbClr val="00691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53">
              <a:extLst>
                <a:ext uri="{FF2B5EF4-FFF2-40B4-BE49-F238E27FC236}">
                  <a16:creationId xmlns:a16="http://schemas.microsoft.com/office/drawing/2014/main" id="{DF07BE02-FD97-E4EB-1086-8B42B6309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7996" y="1864335"/>
              <a:ext cx="412474" cy="25994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95">
              <a:extLst>
                <a:ext uri="{FF2B5EF4-FFF2-40B4-BE49-F238E27FC236}">
                  <a16:creationId xmlns:a16="http://schemas.microsoft.com/office/drawing/2014/main" id="{A99E0398-6DCA-6847-D02A-DC55C0CF4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5609" y="3610899"/>
              <a:ext cx="571814" cy="397753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12">
              <a:extLst>
                <a:ext uri="{FF2B5EF4-FFF2-40B4-BE49-F238E27FC236}">
                  <a16:creationId xmlns:a16="http://schemas.microsoft.com/office/drawing/2014/main" id="{BB0C0422-DA3E-AECC-FFA5-838FC788D6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91265" y="3359301"/>
              <a:ext cx="639618" cy="48335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21">
              <a:extLst>
                <a:ext uri="{FF2B5EF4-FFF2-40B4-BE49-F238E27FC236}">
                  <a16:creationId xmlns:a16="http://schemas.microsoft.com/office/drawing/2014/main" id="{D3D1E08E-F537-853A-20F6-CA51B06C6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2259" y="3207927"/>
              <a:ext cx="653178" cy="306928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solidFill>
              <a:srgbClr val="00691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68AC4258-C1B2-4560-D145-D424B7A4A7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5347" y="2960505"/>
              <a:ext cx="1218212" cy="1166116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7AFBAC13-0B9E-21AE-30C2-71895F97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277" y="1335041"/>
              <a:ext cx="558254" cy="429072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68CFBF0F-C6BF-CCB0-5162-B335B43CB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450" y="2507421"/>
              <a:ext cx="824949" cy="639954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5EBA32B9-6C08-AC05-FB45-0605C81A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718" y="2351869"/>
              <a:ext cx="388743" cy="407148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730F5280-0D63-D9C9-FEEB-CE41F8779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536" y="3838484"/>
              <a:ext cx="416995" cy="601327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78">
              <a:extLst>
                <a:ext uri="{FF2B5EF4-FFF2-40B4-BE49-F238E27FC236}">
                  <a16:creationId xmlns:a16="http://schemas.microsoft.com/office/drawing/2014/main" id="{7FDE667F-45EA-5A51-61DB-F4D7E9D725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6352" y="2538740"/>
              <a:ext cx="731153" cy="89468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80">
              <a:extLst>
                <a:ext uri="{FF2B5EF4-FFF2-40B4-BE49-F238E27FC236}">
                  <a16:creationId xmlns:a16="http://schemas.microsoft.com/office/drawing/2014/main" id="{DF34539F-6AB0-8496-6AAB-E37C1FE2E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9124" y="3448039"/>
              <a:ext cx="1152668" cy="1215183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solidFill>
              <a:srgbClr val="00691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86">
              <a:extLst>
                <a:ext uri="{FF2B5EF4-FFF2-40B4-BE49-F238E27FC236}">
                  <a16:creationId xmlns:a16="http://schemas.microsoft.com/office/drawing/2014/main" id="{AD2D4DC9-CB83-CF71-DAD0-80D5824D6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9255" y="3151551"/>
              <a:ext cx="864500" cy="576273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90">
              <a:extLst>
                <a:ext uri="{FF2B5EF4-FFF2-40B4-BE49-F238E27FC236}">
                  <a16:creationId xmlns:a16="http://schemas.microsoft.com/office/drawing/2014/main" id="{C931ADE5-A804-EE97-D358-9F8B2065B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3391" y="2533521"/>
              <a:ext cx="1439704" cy="924959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92">
              <a:extLst>
                <a:ext uri="{FF2B5EF4-FFF2-40B4-BE49-F238E27FC236}">
                  <a16:creationId xmlns:a16="http://schemas.microsoft.com/office/drawing/2014/main" id="{F1A38585-AB99-164E-4726-A6025EC22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0574" y="828715"/>
              <a:ext cx="661090" cy="1659914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96">
              <a:extLst>
                <a:ext uri="{FF2B5EF4-FFF2-40B4-BE49-F238E27FC236}">
                  <a16:creationId xmlns:a16="http://schemas.microsoft.com/office/drawing/2014/main" id="{89ED4E7A-E972-50E4-B825-3374D0C9F2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7140" y="532227"/>
              <a:ext cx="1261154" cy="1646343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02">
              <a:extLst>
                <a:ext uri="{FF2B5EF4-FFF2-40B4-BE49-F238E27FC236}">
                  <a16:creationId xmlns:a16="http://schemas.microsoft.com/office/drawing/2014/main" id="{3898D336-F3A5-7A6A-A0DB-14509A4D5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1279" y="268102"/>
              <a:ext cx="3467045" cy="3234224"/>
            </a:xfrm>
            <a:custGeom>
              <a:avLst/>
              <a:gdLst>
                <a:gd name="T0" fmla="*/ 395 w 1479"/>
                <a:gd name="T1" fmla="*/ 1054 h 1493"/>
                <a:gd name="T2" fmla="*/ 339 w 1479"/>
                <a:gd name="T3" fmla="*/ 1061 h 1493"/>
                <a:gd name="T4" fmla="*/ 359 w 1479"/>
                <a:gd name="T5" fmla="*/ 1012 h 1493"/>
                <a:gd name="T6" fmla="*/ 298 w 1479"/>
                <a:gd name="T7" fmla="*/ 970 h 1493"/>
                <a:gd name="T8" fmla="*/ 266 w 1479"/>
                <a:gd name="T9" fmla="*/ 914 h 1493"/>
                <a:gd name="T10" fmla="*/ 197 w 1479"/>
                <a:gd name="T11" fmla="*/ 908 h 1493"/>
                <a:gd name="T12" fmla="*/ 159 w 1479"/>
                <a:gd name="T13" fmla="*/ 875 h 1493"/>
                <a:gd name="T14" fmla="*/ 149 w 1479"/>
                <a:gd name="T15" fmla="*/ 820 h 1493"/>
                <a:gd name="T16" fmla="*/ 130 w 1479"/>
                <a:gd name="T17" fmla="*/ 737 h 1493"/>
                <a:gd name="T18" fmla="*/ 185 w 1479"/>
                <a:gd name="T19" fmla="*/ 696 h 1493"/>
                <a:gd name="T20" fmla="*/ 122 w 1479"/>
                <a:gd name="T21" fmla="*/ 671 h 1493"/>
                <a:gd name="T22" fmla="*/ 160 w 1479"/>
                <a:gd name="T23" fmla="*/ 558 h 1493"/>
                <a:gd name="T24" fmla="*/ 101 w 1479"/>
                <a:gd name="T25" fmla="*/ 459 h 1493"/>
                <a:gd name="T26" fmla="*/ 76 w 1479"/>
                <a:gd name="T27" fmla="*/ 383 h 1493"/>
                <a:gd name="T28" fmla="*/ 12 w 1479"/>
                <a:gd name="T29" fmla="*/ 272 h 1493"/>
                <a:gd name="T30" fmla="*/ 0 w 1479"/>
                <a:gd name="T31" fmla="*/ 237 h 1493"/>
                <a:gd name="T32" fmla="*/ 0 w 1479"/>
                <a:gd name="T33" fmla="*/ 237 h 1493"/>
                <a:gd name="T34" fmla="*/ 1 w 1479"/>
                <a:gd name="T35" fmla="*/ 236 h 1493"/>
                <a:gd name="T36" fmla="*/ 3 w 1479"/>
                <a:gd name="T37" fmla="*/ 234 h 1493"/>
                <a:gd name="T38" fmla="*/ 8 w 1479"/>
                <a:gd name="T39" fmla="*/ 229 h 1493"/>
                <a:gd name="T40" fmla="*/ 47 w 1479"/>
                <a:gd name="T41" fmla="*/ 167 h 1493"/>
                <a:gd name="T42" fmla="*/ 56 w 1479"/>
                <a:gd name="T43" fmla="*/ 176 h 1493"/>
                <a:gd name="T44" fmla="*/ 92 w 1479"/>
                <a:gd name="T45" fmla="*/ 183 h 1493"/>
                <a:gd name="T46" fmla="*/ 196 w 1479"/>
                <a:gd name="T47" fmla="*/ 194 h 1493"/>
                <a:gd name="T48" fmla="*/ 258 w 1479"/>
                <a:gd name="T49" fmla="*/ 207 h 1493"/>
                <a:gd name="T50" fmla="*/ 281 w 1479"/>
                <a:gd name="T51" fmla="*/ 280 h 1493"/>
                <a:gd name="T52" fmla="*/ 161 w 1479"/>
                <a:gd name="T53" fmla="*/ 320 h 1493"/>
                <a:gd name="T54" fmla="*/ 109 w 1479"/>
                <a:gd name="T55" fmla="*/ 310 h 1493"/>
                <a:gd name="T56" fmla="*/ 150 w 1479"/>
                <a:gd name="T57" fmla="*/ 340 h 1493"/>
                <a:gd name="T58" fmla="*/ 189 w 1479"/>
                <a:gd name="T59" fmla="*/ 388 h 1493"/>
                <a:gd name="T60" fmla="*/ 232 w 1479"/>
                <a:gd name="T61" fmla="*/ 422 h 1493"/>
                <a:gd name="T62" fmla="*/ 288 w 1479"/>
                <a:gd name="T63" fmla="*/ 416 h 1493"/>
                <a:gd name="T64" fmla="*/ 239 w 1479"/>
                <a:gd name="T65" fmla="*/ 380 h 1493"/>
                <a:gd name="T66" fmla="*/ 322 w 1479"/>
                <a:gd name="T67" fmla="*/ 369 h 1493"/>
                <a:gd name="T68" fmla="*/ 315 w 1479"/>
                <a:gd name="T69" fmla="*/ 253 h 1493"/>
                <a:gd name="T70" fmla="*/ 350 w 1479"/>
                <a:gd name="T71" fmla="*/ 213 h 1493"/>
                <a:gd name="T72" fmla="*/ 283 w 1479"/>
                <a:gd name="T73" fmla="*/ 136 h 1493"/>
                <a:gd name="T74" fmla="*/ 351 w 1479"/>
                <a:gd name="T75" fmla="*/ 157 h 1493"/>
                <a:gd name="T76" fmla="*/ 407 w 1479"/>
                <a:gd name="T77" fmla="*/ 178 h 1493"/>
                <a:gd name="T78" fmla="*/ 420 w 1479"/>
                <a:gd name="T79" fmla="*/ 84 h 1493"/>
                <a:gd name="T80" fmla="*/ 447 w 1479"/>
                <a:gd name="T81" fmla="*/ 17 h 1493"/>
                <a:gd name="T82" fmla="*/ 1446 w 1479"/>
                <a:gd name="T83" fmla="*/ 837 h 1493"/>
                <a:gd name="T84" fmla="*/ 1247 w 1479"/>
                <a:gd name="T85" fmla="*/ 947 h 1493"/>
                <a:gd name="T86" fmla="*/ 1027 w 1479"/>
                <a:gd name="T87" fmla="*/ 1015 h 1493"/>
                <a:gd name="T88" fmla="*/ 1113 w 1479"/>
                <a:gd name="T89" fmla="*/ 1192 h 1493"/>
                <a:gd name="T90" fmla="*/ 1187 w 1479"/>
                <a:gd name="T91" fmla="*/ 1460 h 1493"/>
                <a:gd name="T92" fmla="*/ 1119 w 1479"/>
                <a:gd name="T93" fmla="*/ 1449 h 1493"/>
                <a:gd name="T94" fmla="*/ 1105 w 1479"/>
                <a:gd name="T95" fmla="*/ 1486 h 1493"/>
                <a:gd name="T96" fmla="*/ 1061 w 1479"/>
                <a:gd name="T97" fmla="*/ 1452 h 1493"/>
                <a:gd name="T98" fmla="*/ 988 w 1479"/>
                <a:gd name="T99" fmla="*/ 1445 h 1493"/>
                <a:gd name="T100" fmla="*/ 919 w 1479"/>
                <a:gd name="T101" fmla="*/ 1435 h 1493"/>
                <a:gd name="T102" fmla="*/ 899 w 1479"/>
                <a:gd name="T103" fmla="*/ 1437 h 1493"/>
                <a:gd name="T104" fmla="*/ 898 w 1479"/>
                <a:gd name="T105" fmla="*/ 1438 h 1493"/>
                <a:gd name="T106" fmla="*/ 883 w 1479"/>
                <a:gd name="T107" fmla="*/ 1439 h 1493"/>
                <a:gd name="T108" fmla="*/ 693 w 1479"/>
                <a:gd name="T109" fmla="*/ 1413 h 1493"/>
                <a:gd name="T110" fmla="*/ 650 w 1479"/>
                <a:gd name="T111" fmla="*/ 1303 h 1493"/>
                <a:gd name="T112" fmla="*/ 648 w 1479"/>
                <a:gd name="T113" fmla="*/ 1232 h 1493"/>
                <a:gd name="T114" fmla="*/ 664 w 1479"/>
                <a:gd name="T115" fmla="*/ 1146 h 1493"/>
                <a:gd name="T116" fmla="*/ 594 w 1479"/>
                <a:gd name="T117" fmla="*/ 1113 h 1493"/>
                <a:gd name="T118" fmla="*/ 521 w 1479"/>
                <a:gd name="T119" fmla="*/ 1124 h 1493"/>
                <a:gd name="T120" fmla="*/ 382 w 1479"/>
                <a:gd name="T121" fmla="*/ 7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9" h="1493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09">
              <a:extLst>
                <a:ext uri="{FF2B5EF4-FFF2-40B4-BE49-F238E27FC236}">
                  <a16:creationId xmlns:a16="http://schemas.microsoft.com/office/drawing/2014/main" id="{F931C3C1-861E-0C14-5626-EAE046707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7373" y="1812136"/>
              <a:ext cx="682560" cy="1192216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rgbClr val="00691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39">
              <a:extLst>
                <a:ext uri="{FF2B5EF4-FFF2-40B4-BE49-F238E27FC236}">
                  <a16:creationId xmlns:a16="http://schemas.microsoft.com/office/drawing/2014/main" id="{AE998CEE-C7E7-A4BD-3A47-5A228B0CD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0655" y="3657877"/>
              <a:ext cx="1252114" cy="951058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46">
              <a:extLst>
                <a:ext uri="{FF2B5EF4-FFF2-40B4-BE49-F238E27FC236}">
                  <a16:creationId xmlns:a16="http://schemas.microsoft.com/office/drawing/2014/main" id="{46FD5AE0-2C08-F297-24C0-CC8FA1A45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6099" y="3903210"/>
              <a:ext cx="956036" cy="8226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210">
              <a:extLst>
                <a:ext uri="{FF2B5EF4-FFF2-40B4-BE49-F238E27FC236}">
                  <a16:creationId xmlns:a16="http://schemas.microsoft.com/office/drawing/2014/main" id="{E0CD2AFC-374E-3F49-E050-1012539C5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4863" y="3547217"/>
              <a:ext cx="1861220" cy="924959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solidFill>
              <a:srgbClr val="00691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23">
              <a:extLst>
                <a:ext uri="{FF2B5EF4-FFF2-40B4-BE49-F238E27FC236}">
                  <a16:creationId xmlns:a16="http://schemas.microsoft.com/office/drawing/2014/main" id="{B07070E0-1E61-5188-CD76-177686F24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0789" y="657504"/>
              <a:ext cx="742454" cy="1252766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35">
              <a:extLst>
                <a:ext uri="{FF2B5EF4-FFF2-40B4-BE49-F238E27FC236}">
                  <a16:creationId xmlns:a16="http://schemas.microsoft.com/office/drawing/2014/main" id="{3F77CFED-B42E-FC7C-3387-671B30EEBC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05933" y="1862247"/>
              <a:ext cx="1202391" cy="1410406"/>
            </a:xfrm>
            <a:custGeom>
              <a:avLst/>
              <a:gdLst>
                <a:gd name="T0" fmla="*/ 181 w 513"/>
                <a:gd name="T1" fmla="*/ 422 h 651"/>
                <a:gd name="T2" fmla="*/ 256 w 513"/>
                <a:gd name="T3" fmla="*/ 393 h 651"/>
                <a:gd name="T4" fmla="*/ 306 w 513"/>
                <a:gd name="T5" fmla="*/ 401 h 651"/>
                <a:gd name="T6" fmla="*/ 324 w 513"/>
                <a:gd name="T7" fmla="*/ 460 h 651"/>
                <a:gd name="T8" fmla="*/ 371 w 513"/>
                <a:gd name="T9" fmla="*/ 452 h 651"/>
                <a:gd name="T10" fmla="*/ 360 w 513"/>
                <a:gd name="T11" fmla="*/ 484 h 651"/>
                <a:gd name="T12" fmla="*/ 347 w 513"/>
                <a:gd name="T13" fmla="*/ 509 h 651"/>
                <a:gd name="T14" fmla="*/ 350 w 513"/>
                <a:gd name="T15" fmla="*/ 469 h 651"/>
                <a:gd name="T16" fmla="*/ 277 w 513"/>
                <a:gd name="T17" fmla="*/ 474 h 651"/>
                <a:gd name="T18" fmla="*/ 278 w 513"/>
                <a:gd name="T19" fmla="*/ 512 h 651"/>
                <a:gd name="T20" fmla="*/ 245 w 513"/>
                <a:gd name="T21" fmla="*/ 518 h 651"/>
                <a:gd name="T22" fmla="*/ 231 w 513"/>
                <a:gd name="T23" fmla="*/ 531 h 651"/>
                <a:gd name="T24" fmla="*/ 260 w 513"/>
                <a:gd name="T25" fmla="*/ 538 h 651"/>
                <a:gd name="T26" fmla="*/ 291 w 513"/>
                <a:gd name="T27" fmla="*/ 568 h 651"/>
                <a:gd name="T28" fmla="*/ 316 w 513"/>
                <a:gd name="T29" fmla="*/ 588 h 651"/>
                <a:gd name="T30" fmla="*/ 362 w 513"/>
                <a:gd name="T31" fmla="*/ 598 h 651"/>
                <a:gd name="T32" fmla="*/ 365 w 513"/>
                <a:gd name="T33" fmla="*/ 636 h 651"/>
                <a:gd name="T34" fmla="*/ 388 w 513"/>
                <a:gd name="T35" fmla="*/ 615 h 651"/>
                <a:gd name="T36" fmla="*/ 442 w 513"/>
                <a:gd name="T37" fmla="*/ 609 h 651"/>
                <a:gd name="T38" fmla="*/ 492 w 513"/>
                <a:gd name="T39" fmla="*/ 651 h 651"/>
                <a:gd name="T40" fmla="*/ 513 w 513"/>
                <a:gd name="T41" fmla="*/ 644 h 651"/>
                <a:gd name="T42" fmla="*/ 449 w 513"/>
                <a:gd name="T43" fmla="*/ 465 h 651"/>
                <a:gd name="T44" fmla="*/ 513 w 513"/>
                <a:gd name="T45" fmla="*/ 163 h 651"/>
                <a:gd name="T46" fmla="*/ 494 w 513"/>
                <a:gd name="T47" fmla="*/ 176 h 651"/>
                <a:gd name="T48" fmla="*/ 426 w 513"/>
                <a:gd name="T49" fmla="*/ 157 h 651"/>
                <a:gd name="T50" fmla="*/ 375 w 513"/>
                <a:gd name="T51" fmla="*/ 166 h 651"/>
                <a:gd name="T52" fmla="*/ 334 w 513"/>
                <a:gd name="T53" fmla="*/ 197 h 651"/>
                <a:gd name="T54" fmla="*/ 289 w 513"/>
                <a:gd name="T55" fmla="*/ 184 h 651"/>
                <a:gd name="T56" fmla="*/ 295 w 513"/>
                <a:gd name="T57" fmla="*/ 204 h 651"/>
                <a:gd name="T58" fmla="*/ 276 w 513"/>
                <a:gd name="T59" fmla="*/ 197 h 651"/>
                <a:gd name="T60" fmla="*/ 246 w 513"/>
                <a:gd name="T61" fmla="*/ 178 h 651"/>
                <a:gd name="T62" fmla="*/ 190 w 513"/>
                <a:gd name="T63" fmla="*/ 175 h 651"/>
                <a:gd name="T64" fmla="*/ 160 w 513"/>
                <a:gd name="T65" fmla="*/ 172 h 651"/>
                <a:gd name="T66" fmla="*/ 139 w 513"/>
                <a:gd name="T67" fmla="*/ 169 h 651"/>
                <a:gd name="T68" fmla="*/ 109 w 513"/>
                <a:gd name="T69" fmla="*/ 195 h 651"/>
                <a:gd name="T70" fmla="*/ 76 w 513"/>
                <a:gd name="T71" fmla="*/ 231 h 651"/>
                <a:gd name="T72" fmla="*/ 54 w 513"/>
                <a:gd name="T73" fmla="*/ 248 h 651"/>
                <a:gd name="T74" fmla="*/ 61 w 513"/>
                <a:gd name="T75" fmla="*/ 279 h 651"/>
                <a:gd name="T76" fmla="*/ 13 w 513"/>
                <a:gd name="T77" fmla="*/ 278 h 651"/>
                <a:gd name="T78" fmla="*/ 19 w 513"/>
                <a:gd name="T79" fmla="*/ 323 h 651"/>
                <a:gd name="T80" fmla="*/ 35 w 513"/>
                <a:gd name="T81" fmla="*/ 367 h 651"/>
                <a:gd name="T82" fmla="*/ 56 w 513"/>
                <a:gd name="T83" fmla="*/ 388 h 651"/>
                <a:gd name="T84" fmla="*/ 93 w 513"/>
                <a:gd name="T85" fmla="*/ 389 h 651"/>
                <a:gd name="T86" fmla="*/ 139 w 513"/>
                <a:gd name="T87" fmla="*/ 432 h 651"/>
                <a:gd name="T88" fmla="*/ 123 w 513"/>
                <a:gd name="T89" fmla="*/ 427 h 651"/>
                <a:gd name="T90" fmla="*/ 151 w 513"/>
                <a:gd name="T91" fmla="*/ 441 h 651"/>
                <a:gd name="T92" fmla="*/ 513 w 513"/>
                <a:gd name="T93" fmla="*/ 0 h 651"/>
                <a:gd name="T94" fmla="*/ 470 w 513"/>
                <a:gd name="T95" fmla="*/ 10 h 651"/>
                <a:gd name="T96" fmla="*/ 489 w 513"/>
                <a:gd name="T97" fmla="*/ 28 h 651"/>
                <a:gd name="T98" fmla="*/ 496 w 513"/>
                <a:gd name="T99" fmla="*/ 37 h 651"/>
                <a:gd name="T100" fmla="*/ 513 w 513"/>
                <a:gd name="T101" fmla="*/ 0 h 651"/>
                <a:gd name="T102" fmla="*/ 513 w 513"/>
                <a:gd name="T103" fmla="*/ 49 h 651"/>
                <a:gd name="T104" fmla="*/ 479 w 513"/>
                <a:gd name="T105" fmla="*/ 65 h 651"/>
                <a:gd name="T106" fmla="*/ 491 w 513"/>
                <a:gd name="T107" fmla="*/ 93 h 651"/>
                <a:gd name="T108" fmla="*/ 489 w 513"/>
                <a:gd name="T109" fmla="*/ 110 h 651"/>
                <a:gd name="T110" fmla="*/ 513 w 513"/>
                <a:gd name="T111" fmla="*/ 1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3" h="651">
                  <a:moveTo>
                    <a:pt x="151" y="441"/>
                  </a:moveTo>
                  <a:cubicBezTo>
                    <a:pt x="181" y="422"/>
                    <a:pt x="181" y="422"/>
                    <a:pt x="181" y="422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66" y="395"/>
                    <a:pt x="269" y="402"/>
                    <a:pt x="287" y="388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18" y="425"/>
                    <a:pt x="318" y="425"/>
                    <a:pt x="318" y="425"/>
                  </a:cubicBezTo>
                  <a:cubicBezTo>
                    <a:pt x="324" y="460"/>
                    <a:pt x="324" y="460"/>
                    <a:pt x="324" y="460"/>
                  </a:cubicBezTo>
                  <a:cubicBezTo>
                    <a:pt x="352" y="460"/>
                    <a:pt x="352" y="460"/>
                    <a:pt x="352" y="460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84" y="463"/>
                    <a:pt x="381" y="459"/>
                    <a:pt x="384" y="468"/>
                  </a:cubicBezTo>
                  <a:cubicBezTo>
                    <a:pt x="372" y="478"/>
                    <a:pt x="374" y="476"/>
                    <a:pt x="360" y="484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7" y="485"/>
                    <a:pt x="345" y="494"/>
                    <a:pt x="356" y="472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20" y="469"/>
                    <a:pt x="320" y="469"/>
                    <a:pt x="320" y="469"/>
                  </a:cubicBezTo>
                  <a:cubicBezTo>
                    <a:pt x="293" y="469"/>
                    <a:pt x="306" y="467"/>
                    <a:pt x="277" y="474"/>
                  </a:cubicBezTo>
                  <a:cubicBezTo>
                    <a:pt x="276" y="477"/>
                    <a:pt x="265" y="473"/>
                    <a:pt x="263" y="476"/>
                  </a:cubicBezTo>
                  <a:cubicBezTo>
                    <a:pt x="250" y="497"/>
                    <a:pt x="245" y="502"/>
                    <a:pt x="278" y="512"/>
                  </a:cubicBezTo>
                  <a:cubicBezTo>
                    <a:pt x="274" y="523"/>
                    <a:pt x="274" y="523"/>
                    <a:pt x="274" y="523"/>
                  </a:cubicBezTo>
                  <a:cubicBezTo>
                    <a:pt x="260" y="515"/>
                    <a:pt x="267" y="517"/>
                    <a:pt x="245" y="518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31"/>
                    <a:pt x="231" y="531"/>
                    <a:pt x="231" y="531"/>
                  </a:cubicBezTo>
                  <a:cubicBezTo>
                    <a:pt x="246" y="530"/>
                    <a:pt x="246" y="530"/>
                    <a:pt x="246" y="530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306" y="584"/>
                    <a:pt x="305" y="583"/>
                    <a:pt x="316" y="588"/>
                  </a:cubicBezTo>
                  <a:cubicBezTo>
                    <a:pt x="334" y="596"/>
                    <a:pt x="337" y="593"/>
                    <a:pt x="358" y="589"/>
                  </a:cubicBezTo>
                  <a:cubicBezTo>
                    <a:pt x="362" y="598"/>
                    <a:pt x="362" y="598"/>
                    <a:pt x="362" y="598"/>
                  </a:cubicBezTo>
                  <a:cubicBezTo>
                    <a:pt x="362" y="618"/>
                    <a:pt x="362" y="618"/>
                    <a:pt x="362" y="618"/>
                  </a:cubicBezTo>
                  <a:cubicBezTo>
                    <a:pt x="365" y="636"/>
                    <a:pt x="365" y="636"/>
                    <a:pt x="365" y="636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8" y="615"/>
                    <a:pt x="388" y="615"/>
                    <a:pt x="388" y="615"/>
                  </a:cubicBezTo>
                  <a:cubicBezTo>
                    <a:pt x="413" y="607"/>
                    <a:pt x="413" y="607"/>
                    <a:pt x="413" y="607"/>
                  </a:cubicBezTo>
                  <a:cubicBezTo>
                    <a:pt x="442" y="609"/>
                    <a:pt x="442" y="609"/>
                    <a:pt x="442" y="609"/>
                  </a:cubicBezTo>
                  <a:cubicBezTo>
                    <a:pt x="442" y="610"/>
                    <a:pt x="477" y="632"/>
                    <a:pt x="482" y="637"/>
                  </a:cubicBezTo>
                  <a:cubicBezTo>
                    <a:pt x="486" y="642"/>
                    <a:pt x="492" y="651"/>
                    <a:pt x="492" y="651"/>
                  </a:cubicBezTo>
                  <a:cubicBezTo>
                    <a:pt x="511" y="646"/>
                    <a:pt x="511" y="646"/>
                    <a:pt x="511" y="646"/>
                  </a:cubicBezTo>
                  <a:cubicBezTo>
                    <a:pt x="513" y="644"/>
                    <a:pt x="513" y="644"/>
                    <a:pt x="513" y="644"/>
                  </a:cubicBezTo>
                  <a:cubicBezTo>
                    <a:pt x="513" y="618"/>
                    <a:pt x="513" y="618"/>
                    <a:pt x="513" y="618"/>
                  </a:cubicBezTo>
                  <a:cubicBezTo>
                    <a:pt x="449" y="465"/>
                    <a:pt x="449" y="465"/>
                    <a:pt x="449" y="465"/>
                  </a:cubicBezTo>
                  <a:cubicBezTo>
                    <a:pt x="513" y="436"/>
                    <a:pt x="513" y="436"/>
                    <a:pt x="513" y="436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0" y="163"/>
                    <a:pt x="506" y="164"/>
                    <a:pt x="501" y="164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3" y="166"/>
                    <a:pt x="416" y="162"/>
                    <a:pt x="405" y="174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34" y="197"/>
                    <a:pt x="334" y="197"/>
                    <a:pt x="334" y="197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4" y="170"/>
                    <a:pt x="197" y="174"/>
                    <a:pt x="190" y="175"/>
                  </a:cubicBezTo>
                  <a:cubicBezTo>
                    <a:pt x="181" y="169"/>
                    <a:pt x="180" y="169"/>
                    <a:pt x="170" y="164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155" y="181"/>
                    <a:pt x="147" y="181"/>
                  </a:cubicBezTo>
                  <a:cubicBezTo>
                    <a:pt x="138" y="181"/>
                    <a:pt x="139" y="169"/>
                    <a:pt x="139" y="169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37" y="254"/>
                    <a:pt x="46" y="273"/>
                    <a:pt x="16" y="250"/>
                  </a:cubicBezTo>
                  <a:cubicBezTo>
                    <a:pt x="11" y="268"/>
                    <a:pt x="10" y="263"/>
                    <a:pt x="13" y="278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7" y="314"/>
                    <a:pt x="2" y="305"/>
                    <a:pt x="19" y="323"/>
                  </a:cubicBezTo>
                  <a:cubicBezTo>
                    <a:pt x="9" y="344"/>
                    <a:pt x="11" y="335"/>
                    <a:pt x="12" y="360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93" y="389"/>
                    <a:pt x="93" y="389"/>
                    <a:pt x="93" y="389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39" y="432"/>
                    <a:pt x="139" y="432"/>
                    <a:pt x="139" y="432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51" y="441"/>
                    <a:pt x="151" y="441"/>
                    <a:pt x="151" y="441"/>
                  </a:cubicBezTo>
                  <a:close/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7" y="5"/>
                    <a:pt x="469" y="1"/>
                    <a:pt x="470" y="10"/>
                  </a:cubicBezTo>
                  <a:cubicBezTo>
                    <a:pt x="471" y="15"/>
                    <a:pt x="476" y="16"/>
                    <a:pt x="476" y="16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513" y="37"/>
                    <a:pt x="513" y="37"/>
                    <a:pt x="513" y="37"/>
                  </a:cubicBezTo>
                  <a:cubicBezTo>
                    <a:pt x="513" y="0"/>
                    <a:pt x="513" y="0"/>
                    <a:pt x="513" y="0"/>
                  </a:cubicBezTo>
                  <a:close/>
                  <a:moveTo>
                    <a:pt x="513" y="49"/>
                  </a:moveTo>
                  <a:cubicBezTo>
                    <a:pt x="513" y="49"/>
                    <a:pt x="513" y="49"/>
                    <a:pt x="513" y="49"/>
                  </a:cubicBezTo>
                  <a:cubicBezTo>
                    <a:pt x="503" y="50"/>
                    <a:pt x="492" y="52"/>
                    <a:pt x="490" y="53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0" y="101"/>
                    <a:pt x="480" y="101"/>
                    <a:pt x="480" y="10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13" y="116"/>
                    <a:pt x="513" y="116"/>
                    <a:pt x="513" y="116"/>
                  </a:cubicBezTo>
                  <a:lnTo>
                    <a:pt x="513" y="49"/>
                  </a:lnTo>
                  <a:close/>
                </a:path>
              </a:pathLst>
            </a:custGeom>
            <a:solidFill>
              <a:srgbClr val="BAB5C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B615EC9-91E5-02E4-823A-06C2F0544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56831" y="5025209"/>
              <a:ext cx="690293" cy="59180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456B280-98A1-E2BF-71C6-DE62F03D4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3580" y="1677524"/>
              <a:ext cx="1483302" cy="5253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3A72670-F099-14F9-DEEE-006B5A762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9810" y="1194480"/>
              <a:ext cx="1276512" cy="545153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4F477AA-D653-0E4A-DD8D-BD2CF280E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28245" y="714219"/>
              <a:ext cx="1153529" cy="472777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00C4969-EFE7-5D35-6AF6-DDB2DED2F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36239" y="4942013"/>
              <a:ext cx="1448028" cy="49118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E4EBDF8-C363-59EF-E1CD-C7D3729BF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55089" y="4735900"/>
              <a:ext cx="1387471" cy="532837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F70AADA-F086-279A-17EB-1A0A95D5D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777" y="5097456"/>
              <a:ext cx="1576382" cy="542556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CD02554A-0F25-899D-5B50-95A19A67C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512695" y="4866799"/>
              <a:ext cx="812493" cy="387406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44C6F5F-772B-2129-BF1F-C8EDF5AF5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63252" y="937445"/>
              <a:ext cx="1374033" cy="503320"/>
            </a:xfrm>
            <a:prstGeom prst="rect">
              <a:avLst/>
            </a:prstGeom>
          </p:spPr>
        </p:pic>
        <p:grpSp>
          <p:nvGrpSpPr>
            <p:cNvPr id="83" name="组合 10">
              <a:extLst>
                <a:ext uri="{FF2B5EF4-FFF2-40B4-BE49-F238E27FC236}">
                  <a16:creationId xmlns:a16="http://schemas.microsoft.com/office/drawing/2014/main" id="{695DD877-9E1A-BFA6-C269-101647301812}"/>
                </a:ext>
              </a:extLst>
            </p:cNvPr>
            <p:cNvGrpSpPr/>
            <p:nvPr/>
          </p:nvGrpSpPr>
          <p:grpSpPr>
            <a:xfrm rot="20050737">
              <a:off x="11606918" y="4396312"/>
              <a:ext cx="173120" cy="444546"/>
              <a:chOff x="3757917" y="1407781"/>
              <a:chExt cx="1609725" cy="5127625"/>
            </a:xfrm>
            <a:solidFill>
              <a:srgbClr val="006915"/>
            </a:solidFill>
          </p:grpSpPr>
          <p:grpSp>
            <p:nvGrpSpPr>
              <p:cNvPr id="84" name="组合 6">
                <a:extLst>
                  <a:ext uri="{FF2B5EF4-FFF2-40B4-BE49-F238E27FC236}">
                    <a16:creationId xmlns:a16="http://schemas.microsoft.com/office/drawing/2014/main" id="{EF5C5555-D8E8-318E-DC5C-693CB74C0B47}"/>
                  </a:ext>
                </a:extLst>
              </p:cNvPr>
              <p:cNvGrpSpPr/>
              <p:nvPr/>
            </p:nvGrpSpPr>
            <p:grpSpPr>
              <a:xfrm>
                <a:off x="3757917" y="1407781"/>
                <a:ext cx="1609725" cy="5127625"/>
                <a:chOff x="1430338" y="1066800"/>
                <a:chExt cx="1609725" cy="5127625"/>
              </a:xfrm>
              <a:grpFill/>
            </p:grpSpPr>
            <p:sp>
              <p:nvSpPr>
                <p:cNvPr id="86" name="任意多边形 5">
                  <a:extLst>
                    <a:ext uri="{FF2B5EF4-FFF2-40B4-BE49-F238E27FC236}">
                      <a16:creationId xmlns:a16="http://schemas.microsoft.com/office/drawing/2014/main" id="{3065CE0B-6DD0-EE3B-A6D1-61E99CCA40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1825" y="2247900"/>
                  <a:ext cx="431800" cy="865188"/>
                </a:xfrm>
                <a:custGeom>
                  <a:avLst/>
                  <a:gdLst>
                    <a:gd name="T0" fmla="*/ 3015 w 6204949"/>
                    <a:gd name="T1" fmla="*/ 3017 h 12605139"/>
                    <a:gd name="T2" fmla="*/ 2725 w 6204949"/>
                    <a:gd name="T3" fmla="*/ 2395 h 12605139"/>
                    <a:gd name="T4" fmla="*/ 3273 w 6204949"/>
                    <a:gd name="T5" fmla="*/ 1888 h 12605139"/>
                    <a:gd name="T6" fmla="*/ 3277 w 6204949"/>
                    <a:gd name="T7" fmla="*/ 1534 h 12605139"/>
                    <a:gd name="T8" fmla="*/ 3232 w 6204949"/>
                    <a:gd name="T9" fmla="*/ 979 h 12605139"/>
                    <a:gd name="T10" fmla="*/ 3522 w 6204949"/>
                    <a:gd name="T11" fmla="*/ 620 h 12605139"/>
                    <a:gd name="T12" fmla="*/ 3396 w 6204949"/>
                    <a:gd name="T13" fmla="*/ 370 h 12605139"/>
                    <a:gd name="T14" fmla="*/ 2831 w 6204949"/>
                    <a:gd name="T15" fmla="*/ 54 h 12605139"/>
                    <a:gd name="T16" fmla="*/ 2279 w 6204949"/>
                    <a:gd name="T17" fmla="*/ 95 h 12605139"/>
                    <a:gd name="T18" fmla="*/ 1830 w 6204949"/>
                    <a:gd name="T19" fmla="*/ 100 h 12605139"/>
                    <a:gd name="T20" fmla="*/ 1231 w 6204949"/>
                    <a:gd name="T21" fmla="*/ 2494 h 12605139"/>
                    <a:gd name="T22" fmla="*/ 1667 w 6204949"/>
                    <a:gd name="T23" fmla="*/ 2361 h 12605139"/>
                    <a:gd name="T24" fmla="*/ 1809 w 6204949"/>
                    <a:gd name="T25" fmla="*/ 2911 h 12605139"/>
                    <a:gd name="T26" fmla="*/ 1721 w 6204949"/>
                    <a:gd name="T27" fmla="*/ 3292 h 12605139"/>
                    <a:gd name="T28" fmla="*/ 1695 w 6204949"/>
                    <a:gd name="T29" fmla="*/ 3740 h 12605139"/>
                    <a:gd name="T30" fmla="*/ 2009 w 6204949"/>
                    <a:gd name="T31" fmla="*/ 4194 h 12605139"/>
                    <a:gd name="T32" fmla="*/ 1437 w 6204949"/>
                    <a:gd name="T33" fmla="*/ 4312 h 12605139"/>
                    <a:gd name="T34" fmla="*/ 1019 w 6204949"/>
                    <a:gd name="T35" fmla="*/ 4508 h 12605139"/>
                    <a:gd name="T36" fmla="*/ 354 w 6204949"/>
                    <a:gd name="T37" fmla="*/ 4976 h 12605139"/>
                    <a:gd name="T38" fmla="*/ 396 w 6204949"/>
                    <a:gd name="T39" fmla="*/ 5816 h 12605139"/>
                    <a:gd name="T40" fmla="*/ 301 w 6204949"/>
                    <a:gd name="T41" fmla="*/ 6091 h 12605139"/>
                    <a:gd name="T42" fmla="*/ 175 w 6204949"/>
                    <a:gd name="T43" fmla="*/ 6571 h 12605139"/>
                    <a:gd name="T44" fmla="*/ 336 w 6204949"/>
                    <a:gd name="T45" fmla="*/ 6862 h 12605139"/>
                    <a:gd name="T46" fmla="*/ 626 w 6204949"/>
                    <a:gd name="T47" fmla="*/ 6455 h 12605139"/>
                    <a:gd name="T48" fmla="*/ 1250 w 6204949"/>
                    <a:gd name="T49" fmla="*/ 6998 h 12605139"/>
                    <a:gd name="T50" fmla="*/ 1797 w 6204949"/>
                    <a:gd name="T51" fmla="*/ 6563 h 12605139"/>
                    <a:gd name="T52" fmla="*/ 2292 w 6204949"/>
                    <a:gd name="T53" fmla="*/ 6108 h 12605139"/>
                    <a:gd name="T54" fmla="*/ 3201 w 6204949"/>
                    <a:gd name="T55" fmla="*/ 5998 h 12605139"/>
                    <a:gd name="T56" fmla="*/ 3273 w 6204949"/>
                    <a:gd name="T57" fmla="*/ 5345 h 12605139"/>
                    <a:gd name="T58" fmla="*/ 3054 w 6204949"/>
                    <a:gd name="T59" fmla="*/ 4730 h 12605139"/>
                    <a:gd name="T60" fmla="*/ 3179 w 6204949"/>
                    <a:gd name="T61" fmla="*/ 4135 h 12605139"/>
                    <a:gd name="T62" fmla="*/ 3023 w 6204949"/>
                    <a:gd name="T63" fmla="*/ 3420 h 126051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204949"/>
                    <a:gd name="T97" fmla="*/ 0 h 12605139"/>
                    <a:gd name="T98" fmla="*/ 6204949 w 6204949"/>
                    <a:gd name="T99" fmla="*/ 12605139 h 1260513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204949" h="12605139">
                      <a:moveTo>
                        <a:pt x="5302842" y="6160647"/>
                      </a:moveTo>
                      <a:lnTo>
                        <a:pt x="5288515" y="5434094"/>
                      </a:lnTo>
                      <a:lnTo>
                        <a:pt x="5117400" y="4920084"/>
                      </a:lnTo>
                      <a:lnTo>
                        <a:pt x="4780419" y="4313271"/>
                      </a:lnTo>
                      <a:lnTo>
                        <a:pt x="5395699" y="3912317"/>
                      </a:lnTo>
                      <a:lnTo>
                        <a:pt x="5741042" y="3400866"/>
                      </a:lnTo>
                      <a:lnTo>
                        <a:pt x="6122114" y="3224870"/>
                      </a:lnTo>
                      <a:lnTo>
                        <a:pt x="5747655" y="2762371"/>
                      </a:lnTo>
                      <a:lnTo>
                        <a:pt x="5711928" y="2277373"/>
                      </a:lnTo>
                      <a:lnTo>
                        <a:pt x="5669582" y="1762616"/>
                      </a:lnTo>
                      <a:lnTo>
                        <a:pt x="5842255" y="1296812"/>
                      </a:lnTo>
                      <a:lnTo>
                        <a:pt x="6177676" y="1117511"/>
                      </a:lnTo>
                      <a:lnTo>
                        <a:pt x="6204949" y="550376"/>
                      </a:lnTo>
                      <a:lnTo>
                        <a:pt x="5956058" y="666943"/>
                      </a:lnTo>
                      <a:lnTo>
                        <a:pt x="5363281" y="430735"/>
                      </a:lnTo>
                      <a:lnTo>
                        <a:pt x="4965012" y="97264"/>
                      </a:lnTo>
                      <a:lnTo>
                        <a:pt x="4321295" y="134316"/>
                      </a:lnTo>
                      <a:lnTo>
                        <a:pt x="3997123" y="171369"/>
                      </a:lnTo>
                      <a:lnTo>
                        <a:pt x="3552540" y="0"/>
                      </a:lnTo>
                      <a:lnTo>
                        <a:pt x="3209602" y="180512"/>
                      </a:lnTo>
                      <a:lnTo>
                        <a:pt x="2465179" y="3370827"/>
                      </a:lnTo>
                      <a:lnTo>
                        <a:pt x="2158610" y="4492569"/>
                      </a:lnTo>
                      <a:lnTo>
                        <a:pt x="2517975" y="4462927"/>
                      </a:lnTo>
                      <a:lnTo>
                        <a:pt x="2923654" y="4251723"/>
                      </a:lnTo>
                      <a:lnTo>
                        <a:pt x="3204295" y="4540731"/>
                      </a:lnTo>
                      <a:lnTo>
                        <a:pt x="3173729" y="5243799"/>
                      </a:lnTo>
                      <a:lnTo>
                        <a:pt x="3107041" y="5635626"/>
                      </a:lnTo>
                      <a:lnTo>
                        <a:pt x="3018125" y="5930190"/>
                      </a:lnTo>
                      <a:lnTo>
                        <a:pt x="2840292" y="6441513"/>
                      </a:lnTo>
                      <a:lnTo>
                        <a:pt x="2973667" y="6736076"/>
                      </a:lnTo>
                      <a:lnTo>
                        <a:pt x="3351562" y="7180705"/>
                      </a:lnTo>
                      <a:lnTo>
                        <a:pt x="3524768" y="7554012"/>
                      </a:lnTo>
                      <a:lnTo>
                        <a:pt x="2918100" y="7637383"/>
                      </a:lnTo>
                      <a:lnTo>
                        <a:pt x="2519830" y="7767072"/>
                      </a:lnTo>
                      <a:lnTo>
                        <a:pt x="2431842" y="8044959"/>
                      </a:lnTo>
                      <a:lnTo>
                        <a:pt x="1788124" y="8119064"/>
                      </a:lnTo>
                      <a:lnTo>
                        <a:pt x="1100211" y="7742118"/>
                      </a:lnTo>
                      <a:lnTo>
                        <a:pt x="621100" y="8961991"/>
                      </a:lnTo>
                      <a:lnTo>
                        <a:pt x="0" y="10323552"/>
                      </a:lnTo>
                      <a:lnTo>
                        <a:pt x="695197" y="10476488"/>
                      </a:lnTo>
                      <a:lnTo>
                        <a:pt x="825789" y="10823853"/>
                      </a:lnTo>
                      <a:lnTo>
                        <a:pt x="528473" y="10971134"/>
                      </a:lnTo>
                      <a:lnTo>
                        <a:pt x="625727" y="11518582"/>
                      </a:lnTo>
                      <a:lnTo>
                        <a:pt x="306182" y="11835377"/>
                      </a:lnTo>
                      <a:lnTo>
                        <a:pt x="114457" y="12168848"/>
                      </a:lnTo>
                      <a:lnTo>
                        <a:pt x="589606" y="12360593"/>
                      </a:lnTo>
                      <a:lnTo>
                        <a:pt x="809114" y="12093816"/>
                      </a:lnTo>
                      <a:lnTo>
                        <a:pt x="1098093" y="11626956"/>
                      </a:lnTo>
                      <a:lnTo>
                        <a:pt x="1689943" y="12013228"/>
                      </a:lnTo>
                      <a:lnTo>
                        <a:pt x="2192875" y="12605139"/>
                      </a:lnTo>
                      <a:lnTo>
                        <a:pt x="2709198" y="12199342"/>
                      </a:lnTo>
                      <a:lnTo>
                        <a:pt x="3151500" y="11821484"/>
                      </a:lnTo>
                      <a:lnTo>
                        <a:pt x="3615529" y="11504689"/>
                      </a:lnTo>
                      <a:lnTo>
                        <a:pt x="4021207" y="11001704"/>
                      </a:lnTo>
                      <a:lnTo>
                        <a:pt x="4982850" y="10907235"/>
                      </a:lnTo>
                      <a:lnTo>
                        <a:pt x="5614017" y="10803345"/>
                      </a:lnTo>
                      <a:lnTo>
                        <a:pt x="5847765" y="10189399"/>
                      </a:lnTo>
                      <a:lnTo>
                        <a:pt x="5741686" y="9626950"/>
                      </a:lnTo>
                      <a:lnTo>
                        <a:pt x="5438684" y="9115496"/>
                      </a:lnTo>
                      <a:lnTo>
                        <a:pt x="5357309" y="8519352"/>
                      </a:lnTo>
                      <a:lnTo>
                        <a:pt x="5565706" y="8043629"/>
                      </a:lnTo>
                      <a:lnTo>
                        <a:pt x="5575624" y="7447486"/>
                      </a:lnTo>
                      <a:lnTo>
                        <a:pt x="5509447" y="6749871"/>
                      </a:lnTo>
                      <a:lnTo>
                        <a:pt x="5302842" y="6160647"/>
                      </a:lnTo>
                      <a:close/>
                    </a:path>
                  </a:pathLst>
                </a:custGeom>
                <a:grpFill/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7" name="任意多边形 5">
                  <a:extLst>
                    <a:ext uri="{FF2B5EF4-FFF2-40B4-BE49-F238E27FC236}">
                      <a16:creationId xmlns:a16="http://schemas.microsoft.com/office/drawing/2014/main" id="{0991B4F0-07FE-2847-0810-CE346389DB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075" y="1612900"/>
                  <a:ext cx="373063" cy="681038"/>
                </a:xfrm>
                <a:custGeom>
                  <a:avLst/>
                  <a:gdLst>
                    <a:gd name="T0" fmla="*/ 63 w 5358876"/>
                    <a:gd name="T1" fmla="*/ 282 h 9906467"/>
                    <a:gd name="T2" fmla="*/ 96 w 5358876"/>
                    <a:gd name="T3" fmla="*/ 91 h 9906467"/>
                    <a:gd name="T4" fmla="*/ 118 w 5358876"/>
                    <a:gd name="T5" fmla="*/ 73 h 9906467"/>
                    <a:gd name="T6" fmla="*/ 155 w 5358876"/>
                    <a:gd name="T7" fmla="*/ 65 h 9906467"/>
                    <a:gd name="T8" fmla="*/ 177 w 5358876"/>
                    <a:gd name="T9" fmla="*/ 78 h 9906467"/>
                    <a:gd name="T10" fmla="*/ 204 w 5358876"/>
                    <a:gd name="T11" fmla="*/ 67 h 9906467"/>
                    <a:gd name="T12" fmla="*/ 237 w 5358876"/>
                    <a:gd name="T13" fmla="*/ 47 h 9906467"/>
                    <a:gd name="T14" fmla="*/ 238 w 5358876"/>
                    <a:gd name="T15" fmla="*/ 0 h 9906467"/>
                    <a:gd name="T16" fmla="*/ 268 w 5358876"/>
                    <a:gd name="T17" fmla="*/ 46 h 9906467"/>
                    <a:gd name="T18" fmla="*/ 296 w 5358876"/>
                    <a:gd name="T19" fmla="*/ 69 h 9906467"/>
                    <a:gd name="T20" fmla="*/ 307 w 5358876"/>
                    <a:gd name="T21" fmla="*/ 103 h 9906467"/>
                    <a:gd name="T22" fmla="*/ 310 w 5358876"/>
                    <a:gd name="T23" fmla="*/ 142 h 9906467"/>
                    <a:gd name="T24" fmla="*/ 302 w 5358876"/>
                    <a:gd name="T25" fmla="*/ 186 h 9906467"/>
                    <a:gd name="T26" fmla="*/ 289 w 5358876"/>
                    <a:gd name="T27" fmla="*/ 213 h 9906467"/>
                    <a:gd name="T28" fmla="*/ 284 w 5358876"/>
                    <a:gd name="T29" fmla="*/ 245 h 9906467"/>
                    <a:gd name="T30" fmla="*/ 265 w 5358876"/>
                    <a:gd name="T31" fmla="*/ 229 h 9906467"/>
                    <a:gd name="T32" fmla="*/ 254 w 5358876"/>
                    <a:gd name="T33" fmla="*/ 289 h 9906467"/>
                    <a:gd name="T34" fmla="*/ 222 w 5358876"/>
                    <a:gd name="T35" fmla="*/ 313 h 9906467"/>
                    <a:gd name="T36" fmla="*/ 188 w 5358876"/>
                    <a:gd name="T37" fmla="*/ 306 h 9906467"/>
                    <a:gd name="T38" fmla="*/ 181 w 5358876"/>
                    <a:gd name="T39" fmla="*/ 393 h 9906467"/>
                    <a:gd name="T40" fmla="*/ 211 w 5358876"/>
                    <a:gd name="T41" fmla="*/ 431 h 9906467"/>
                    <a:gd name="T42" fmla="*/ 242 w 5358876"/>
                    <a:gd name="T43" fmla="*/ 454 h 9906467"/>
                    <a:gd name="T44" fmla="*/ 268 w 5358876"/>
                    <a:gd name="T45" fmla="*/ 469 h 9906467"/>
                    <a:gd name="T46" fmla="*/ 296 w 5358876"/>
                    <a:gd name="T47" fmla="*/ 459 h 9906467"/>
                    <a:gd name="T48" fmla="*/ 294 w 5358876"/>
                    <a:gd name="T49" fmla="*/ 428 h 9906467"/>
                    <a:gd name="T50" fmla="*/ 322 w 5358876"/>
                    <a:gd name="T51" fmla="*/ 414 h 9906467"/>
                    <a:gd name="T52" fmla="*/ 347 w 5358876"/>
                    <a:gd name="T53" fmla="*/ 408 h 9906467"/>
                    <a:gd name="T54" fmla="*/ 359 w 5358876"/>
                    <a:gd name="T55" fmla="*/ 435 h 9906467"/>
                    <a:gd name="T56" fmla="*/ 343 w 5358876"/>
                    <a:gd name="T57" fmla="*/ 467 h 9906467"/>
                    <a:gd name="T58" fmla="*/ 302 w 5358876"/>
                    <a:gd name="T59" fmla="*/ 498 h 9906467"/>
                    <a:gd name="T60" fmla="*/ 256 w 5358876"/>
                    <a:gd name="T61" fmla="*/ 518 h 9906467"/>
                    <a:gd name="T62" fmla="*/ 228 w 5358876"/>
                    <a:gd name="T63" fmla="*/ 556 h 9906467"/>
                    <a:gd name="T64" fmla="*/ 208 w 5358876"/>
                    <a:gd name="T65" fmla="*/ 606 h 9906467"/>
                    <a:gd name="T66" fmla="*/ 201 w 5358876"/>
                    <a:gd name="T67" fmla="*/ 639 h 9906467"/>
                    <a:gd name="T68" fmla="*/ 184 w 5358876"/>
                    <a:gd name="T69" fmla="*/ 646 h 9906467"/>
                    <a:gd name="T70" fmla="*/ 145 w 5358876"/>
                    <a:gd name="T71" fmla="*/ 630 h 9906467"/>
                    <a:gd name="T72" fmla="*/ 118 w 5358876"/>
                    <a:gd name="T73" fmla="*/ 609 h 9906467"/>
                    <a:gd name="T74" fmla="*/ 79 w 5358876"/>
                    <a:gd name="T75" fmla="*/ 611 h 9906467"/>
                    <a:gd name="T76" fmla="*/ 53 w 5358876"/>
                    <a:gd name="T77" fmla="*/ 614 h 9906467"/>
                    <a:gd name="T78" fmla="*/ 23 w 5358876"/>
                    <a:gd name="T79" fmla="*/ 603 h 9906467"/>
                    <a:gd name="T80" fmla="*/ 0 w 5358876"/>
                    <a:gd name="T81" fmla="*/ 615 h 9906467"/>
                    <a:gd name="T82" fmla="*/ 63 w 5358876"/>
                    <a:gd name="T83" fmla="*/ 282 h 990646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358876"/>
                    <a:gd name="T127" fmla="*/ 0 h 9906467"/>
                    <a:gd name="T128" fmla="*/ 5358876 w 5358876"/>
                    <a:gd name="T129" fmla="*/ 9906467 h 990646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358876" h="9906467">
                      <a:moveTo>
                        <a:pt x="940666" y="4327649"/>
                      </a:moveTo>
                      <a:lnTo>
                        <a:pt x="1440530" y="1389121"/>
                      </a:lnTo>
                      <a:lnTo>
                        <a:pt x="1765177" y="1120476"/>
                      </a:lnTo>
                      <a:lnTo>
                        <a:pt x="2311641" y="995426"/>
                      </a:lnTo>
                      <a:lnTo>
                        <a:pt x="2649705" y="1203847"/>
                      </a:lnTo>
                      <a:lnTo>
                        <a:pt x="3043347" y="1032478"/>
                      </a:lnTo>
                      <a:lnTo>
                        <a:pt x="3538870" y="722166"/>
                      </a:lnTo>
                      <a:lnTo>
                        <a:pt x="3555533" y="0"/>
                      </a:lnTo>
                      <a:lnTo>
                        <a:pt x="4004287" y="708270"/>
                      </a:lnTo>
                      <a:lnTo>
                        <a:pt x="4428032" y="1062575"/>
                      </a:lnTo>
                      <a:lnTo>
                        <a:pt x="4587802" y="1583622"/>
                      </a:lnTo>
                      <a:lnTo>
                        <a:pt x="4636426" y="2174144"/>
                      </a:lnTo>
                      <a:lnTo>
                        <a:pt x="4511389" y="2848030"/>
                      </a:lnTo>
                      <a:lnTo>
                        <a:pt x="4323830" y="3264864"/>
                      </a:lnTo>
                      <a:lnTo>
                        <a:pt x="4247419" y="3758124"/>
                      </a:lnTo>
                      <a:lnTo>
                        <a:pt x="3955669" y="3519604"/>
                      </a:lnTo>
                      <a:lnTo>
                        <a:pt x="3802839" y="4425062"/>
                      </a:lnTo>
                      <a:lnTo>
                        <a:pt x="3316578" y="4807165"/>
                      </a:lnTo>
                      <a:lnTo>
                        <a:pt x="2802998" y="4697951"/>
                      </a:lnTo>
                      <a:lnTo>
                        <a:pt x="2705277" y="6022936"/>
                      </a:lnTo>
                      <a:lnTo>
                        <a:pt x="3149860" y="6613455"/>
                      </a:lnTo>
                      <a:lnTo>
                        <a:pt x="3615280" y="6967763"/>
                      </a:lnTo>
                      <a:lnTo>
                        <a:pt x="4004284" y="7197033"/>
                      </a:lnTo>
                      <a:lnTo>
                        <a:pt x="4428029" y="7044184"/>
                      </a:lnTo>
                      <a:lnTo>
                        <a:pt x="4393294" y="6557873"/>
                      </a:lnTo>
                      <a:lnTo>
                        <a:pt x="4810088" y="6356405"/>
                      </a:lnTo>
                      <a:lnTo>
                        <a:pt x="5185203" y="6259138"/>
                      </a:lnTo>
                      <a:lnTo>
                        <a:pt x="5358876" y="6669025"/>
                      </a:lnTo>
                      <a:lnTo>
                        <a:pt x="5122684" y="7162288"/>
                      </a:lnTo>
                      <a:lnTo>
                        <a:pt x="4516153" y="7632404"/>
                      </a:lnTo>
                      <a:lnTo>
                        <a:pt x="3823677" y="7940380"/>
                      </a:lnTo>
                      <a:lnTo>
                        <a:pt x="3413829" y="8523952"/>
                      </a:lnTo>
                      <a:lnTo>
                        <a:pt x="3101236" y="9302049"/>
                      </a:lnTo>
                      <a:lnTo>
                        <a:pt x="2997036" y="9802254"/>
                      </a:lnTo>
                      <a:lnTo>
                        <a:pt x="2746964" y="9906467"/>
                      </a:lnTo>
                      <a:lnTo>
                        <a:pt x="2163452" y="9670259"/>
                      </a:lnTo>
                      <a:lnTo>
                        <a:pt x="1767969" y="9337030"/>
                      </a:lnTo>
                      <a:lnTo>
                        <a:pt x="1177039" y="9378467"/>
                      </a:lnTo>
                      <a:lnTo>
                        <a:pt x="794977" y="9413203"/>
                      </a:lnTo>
                      <a:lnTo>
                        <a:pt x="350398" y="9246470"/>
                      </a:lnTo>
                      <a:lnTo>
                        <a:pt x="0" y="9437051"/>
                      </a:lnTo>
                      <a:lnTo>
                        <a:pt x="940666" y="4327649"/>
                      </a:lnTo>
                      <a:close/>
                    </a:path>
                  </a:pathLst>
                </a:custGeom>
                <a:grpFill/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8" name="任意多边形 5">
                  <a:extLst>
                    <a:ext uri="{FF2B5EF4-FFF2-40B4-BE49-F238E27FC236}">
                      <a16:creationId xmlns:a16="http://schemas.microsoft.com/office/drawing/2014/main" id="{D8B7643F-11C9-F99E-D172-028DC86E6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025" y="2540000"/>
                  <a:ext cx="168275" cy="266700"/>
                </a:xfrm>
                <a:custGeom>
                  <a:avLst/>
                  <a:gdLst>
                    <a:gd name="T0" fmla="*/ 0 w 2417662"/>
                    <a:gd name="T1" fmla="*/ 228 h 3876714"/>
                    <a:gd name="T2" fmla="*/ 49 w 2417662"/>
                    <a:gd name="T3" fmla="*/ 103 h 3876714"/>
                    <a:gd name="T4" fmla="*/ 71 w 2417662"/>
                    <a:gd name="T5" fmla="*/ 16 h 3876714"/>
                    <a:gd name="T6" fmla="*/ 95 w 2417662"/>
                    <a:gd name="T7" fmla="*/ 14 h 3876714"/>
                    <a:gd name="T8" fmla="*/ 121 w 2417662"/>
                    <a:gd name="T9" fmla="*/ 0 h 3876714"/>
                    <a:gd name="T10" fmla="*/ 141 w 2417662"/>
                    <a:gd name="T11" fmla="*/ 19 h 3876714"/>
                    <a:gd name="T12" fmla="*/ 138 w 2417662"/>
                    <a:gd name="T13" fmla="*/ 70 h 3876714"/>
                    <a:gd name="T14" fmla="*/ 135 w 2417662"/>
                    <a:gd name="T15" fmla="*/ 89 h 3876714"/>
                    <a:gd name="T16" fmla="*/ 116 w 2417662"/>
                    <a:gd name="T17" fmla="*/ 142 h 3876714"/>
                    <a:gd name="T18" fmla="*/ 125 w 2417662"/>
                    <a:gd name="T19" fmla="*/ 163 h 3876714"/>
                    <a:gd name="T20" fmla="*/ 150 w 2417662"/>
                    <a:gd name="T21" fmla="*/ 190 h 3876714"/>
                    <a:gd name="T22" fmla="*/ 162 w 2417662"/>
                    <a:gd name="T23" fmla="*/ 216 h 3876714"/>
                    <a:gd name="T24" fmla="*/ 121 w 2417662"/>
                    <a:gd name="T25" fmla="*/ 221 h 3876714"/>
                    <a:gd name="T26" fmla="*/ 95 w 2417662"/>
                    <a:gd name="T27" fmla="*/ 230 h 3876714"/>
                    <a:gd name="T28" fmla="*/ 88 w 2417662"/>
                    <a:gd name="T29" fmla="*/ 248 h 3876714"/>
                    <a:gd name="T30" fmla="*/ 47 w 2417662"/>
                    <a:gd name="T31" fmla="*/ 253 h 3876714"/>
                    <a:gd name="T32" fmla="*/ 0 w 2417662"/>
                    <a:gd name="T33" fmla="*/ 228 h 38767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17662"/>
                    <a:gd name="T52" fmla="*/ 0 h 3876714"/>
                    <a:gd name="T53" fmla="*/ 2417662 w 2417662"/>
                    <a:gd name="T54" fmla="*/ 3876714 h 38767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17662" h="3876714">
                      <a:moveTo>
                        <a:pt x="0" y="3504897"/>
                      </a:moveTo>
                      <a:lnTo>
                        <a:pt x="729038" y="1575649"/>
                      </a:lnTo>
                      <a:lnTo>
                        <a:pt x="1067701" y="243633"/>
                      </a:lnTo>
                      <a:lnTo>
                        <a:pt x="1426477" y="215365"/>
                      </a:lnTo>
                      <a:lnTo>
                        <a:pt x="1815483" y="0"/>
                      </a:lnTo>
                      <a:lnTo>
                        <a:pt x="2107242" y="298730"/>
                      </a:lnTo>
                      <a:lnTo>
                        <a:pt x="2062883" y="1077849"/>
                      </a:lnTo>
                      <a:lnTo>
                        <a:pt x="2009988" y="1361667"/>
                      </a:lnTo>
                      <a:lnTo>
                        <a:pt x="1739070" y="2181450"/>
                      </a:lnTo>
                      <a:lnTo>
                        <a:pt x="1871056" y="2494073"/>
                      </a:lnTo>
                      <a:lnTo>
                        <a:pt x="2239225" y="2910910"/>
                      </a:lnTo>
                      <a:lnTo>
                        <a:pt x="2417662" y="3311571"/>
                      </a:lnTo>
                      <a:lnTo>
                        <a:pt x="1815483" y="3397221"/>
                      </a:lnTo>
                      <a:lnTo>
                        <a:pt x="1419528" y="3522271"/>
                      </a:lnTo>
                      <a:lnTo>
                        <a:pt x="1315331" y="3800161"/>
                      </a:lnTo>
                      <a:lnTo>
                        <a:pt x="697604" y="3876714"/>
                      </a:lnTo>
                      <a:lnTo>
                        <a:pt x="0" y="3504897"/>
                      </a:lnTo>
                      <a:close/>
                    </a:path>
                  </a:pathLst>
                </a:custGeom>
                <a:grpFill/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9" name="任意多边形 5">
                  <a:extLst>
                    <a:ext uri="{FF2B5EF4-FFF2-40B4-BE49-F238E27FC236}">
                      <a16:creationId xmlns:a16="http://schemas.microsoft.com/office/drawing/2014/main" id="{15DF3763-C1C8-6611-F6F6-2EA483F85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1400" y="1066800"/>
                  <a:ext cx="728663" cy="1244600"/>
                </a:xfrm>
                <a:custGeom>
                  <a:avLst/>
                  <a:gdLst>
                    <a:gd name="T0" fmla="*/ 16326 w 10457551"/>
                    <a:gd name="T1" fmla="*/ 8103 h 18111111"/>
                    <a:gd name="T2" fmla="*/ 16743 w 10457551"/>
                    <a:gd name="T3" fmla="*/ 6179 h 18111111"/>
                    <a:gd name="T4" fmla="*/ 17170 w 10457551"/>
                    <a:gd name="T5" fmla="*/ 3965 h 18111111"/>
                    <a:gd name="T6" fmla="*/ 16878 w 10457551"/>
                    <a:gd name="T7" fmla="*/ 1824 h 18111111"/>
                    <a:gd name="T8" fmla="*/ 14879 w 10457551"/>
                    <a:gd name="T9" fmla="*/ 572 h 18111111"/>
                    <a:gd name="T10" fmla="*/ 14209 w 10457551"/>
                    <a:gd name="T11" fmla="*/ 1292 h 18111111"/>
                    <a:gd name="T12" fmla="*/ 13700 w 10457551"/>
                    <a:gd name="T13" fmla="*/ 3015 h 18111111"/>
                    <a:gd name="T14" fmla="*/ 13483 w 10457551"/>
                    <a:gd name="T15" fmla="*/ 4739 h 18111111"/>
                    <a:gd name="T16" fmla="*/ 12270 w 10457551"/>
                    <a:gd name="T17" fmla="*/ 6537 h 18111111"/>
                    <a:gd name="T18" fmla="*/ 10430 w 10457551"/>
                    <a:gd name="T19" fmla="*/ 7022 h 18111111"/>
                    <a:gd name="T20" fmla="*/ 9000 w 10457551"/>
                    <a:gd name="T21" fmla="*/ 7227 h 18111111"/>
                    <a:gd name="T22" fmla="*/ 7858 w 10457551"/>
                    <a:gd name="T23" fmla="*/ 6125 h 18111111"/>
                    <a:gd name="T24" fmla="*/ 5876 w 10457551"/>
                    <a:gd name="T25" fmla="*/ 6468 h 18111111"/>
                    <a:gd name="T26" fmla="*/ 4652 w 10457551"/>
                    <a:gd name="T27" fmla="*/ 6131 h 18111111"/>
                    <a:gd name="T28" fmla="*/ 1745 w 10457551"/>
                    <a:gd name="T29" fmla="*/ 6313 h 18111111"/>
                    <a:gd name="T30" fmla="*/ 1592 w 10457551"/>
                    <a:gd name="T31" fmla="*/ 8456 h 18111111"/>
                    <a:gd name="T32" fmla="*/ 1446 w 10457551"/>
                    <a:gd name="T33" fmla="*/ 12859 h 18111111"/>
                    <a:gd name="T34" fmla="*/ 2859 w 10457551"/>
                    <a:gd name="T35" fmla="*/ 14563 h 18111111"/>
                    <a:gd name="T36" fmla="*/ 3216 w 10457551"/>
                    <a:gd name="T37" fmla="*/ 16371 h 18111111"/>
                    <a:gd name="T38" fmla="*/ 2691 w 10457551"/>
                    <a:gd name="T39" fmla="*/ 18125 h 18111111"/>
                    <a:gd name="T40" fmla="*/ 2101 w 10457551"/>
                    <a:gd name="T41" fmla="*/ 18564 h 18111111"/>
                    <a:gd name="T42" fmla="*/ 1035 w 10457551"/>
                    <a:gd name="T43" fmla="*/ 20625 h 18111111"/>
                    <a:gd name="T44" fmla="*/ 88 w 10457551"/>
                    <a:gd name="T45" fmla="*/ 21685 h 18111111"/>
                    <a:gd name="T46" fmla="*/ 747 w 10457551"/>
                    <a:gd name="T47" fmla="*/ 23545 h 18111111"/>
                    <a:gd name="T48" fmla="*/ 2171 w 10457551"/>
                    <a:gd name="T49" fmla="*/ 24490 h 18111111"/>
                    <a:gd name="T50" fmla="*/ 2809 w 10457551"/>
                    <a:gd name="T51" fmla="*/ 23470 h 18111111"/>
                    <a:gd name="T52" fmla="*/ 4126 w 10457551"/>
                    <a:gd name="T53" fmla="*/ 22968 h 18111111"/>
                    <a:gd name="T54" fmla="*/ 5423 w 10457551"/>
                    <a:gd name="T55" fmla="*/ 23620 h 18111111"/>
                    <a:gd name="T56" fmla="*/ 6774 w 10457551"/>
                    <a:gd name="T57" fmla="*/ 24621 h 18111111"/>
                    <a:gd name="T58" fmla="*/ 9488 w 10457551"/>
                    <a:gd name="T59" fmla="*/ 24733 h 18111111"/>
                    <a:gd name="T60" fmla="*/ 10908 w 10457551"/>
                    <a:gd name="T61" fmla="*/ 26363 h 18111111"/>
                    <a:gd name="T62" fmla="*/ 10723 w 10457551"/>
                    <a:gd name="T63" fmla="*/ 28106 h 18111111"/>
                    <a:gd name="T64" fmla="*/ 12779 w 10457551"/>
                    <a:gd name="T65" fmla="*/ 28320 h 18111111"/>
                    <a:gd name="T66" fmla="*/ 14510 w 10457551"/>
                    <a:gd name="T67" fmla="*/ 27558 h 18111111"/>
                    <a:gd name="T68" fmla="*/ 14614 w 10457551"/>
                    <a:gd name="T69" fmla="*/ 25286 h 18111111"/>
                    <a:gd name="T70" fmla="*/ 14554 w 10457551"/>
                    <a:gd name="T71" fmla="*/ 22661 h 18111111"/>
                    <a:gd name="T72" fmla="*/ 15486 w 10457551"/>
                    <a:gd name="T73" fmla="*/ 20652 h 18111111"/>
                    <a:gd name="T74" fmla="*/ 15828 w 10457551"/>
                    <a:gd name="T75" fmla="*/ 19302 h 18111111"/>
                    <a:gd name="T76" fmla="*/ 15822 w 10457551"/>
                    <a:gd name="T77" fmla="*/ 17972 h 18111111"/>
                    <a:gd name="T78" fmla="*/ 17382 w 10457551"/>
                    <a:gd name="T79" fmla="*/ 17292 h 18111111"/>
                    <a:gd name="T80" fmla="*/ 16607 w 10457551"/>
                    <a:gd name="T81" fmla="*/ 15647 h 18111111"/>
                    <a:gd name="T82" fmla="*/ 16185 w 10457551"/>
                    <a:gd name="T83" fmla="*/ 13550 h 18111111"/>
                    <a:gd name="T84" fmla="*/ 15757 w 10457551"/>
                    <a:gd name="T85" fmla="*/ 11594 h 18111111"/>
                    <a:gd name="T86" fmla="*/ 15541 w 10457551"/>
                    <a:gd name="T87" fmla="*/ 9643 h 1811111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457551"/>
                    <a:gd name="T133" fmla="*/ 0 h 18111111"/>
                    <a:gd name="T134" fmla="*/ 10457551 w 10457551"/>
                    <a:gd name="T135" fmla="*/ 18111111 h 1811111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457551" h="18111111">
                      <a:moveTo>
                        <a:pt x="9352549" y="5301473"/>
                      </a:moveTo>
                      <a:lnTo>
                        <a:pt x="9822432" y="5007099"/>
                      </a:lnTo>
                      <a:lnTo>
                        <a:pt x="10122126" y="4531375"/>
                      </a:lnTo>
                      <a:lnTo>
                        <a:pt x="10073175" y="3818114"/>
                      </a:lnTo>
                      <a:lnTo>
                        <a:pt x="10118821" y="3261006"/>
                      </a:lnTo>
                      <a:lnTo>
                        <a:pt x="10330526" y="2449827"/>
                      </a:lnTo>
                      <a:lnTo>
                        <a:pt x="10245845" y="1808030"/>
                      </a:lnTo>
                      <a:lnTo>
                        <a:pt x="10154548" y="1127194"/>
                      </a:lnTo>
                      <a:lnTo>
                        <a:pt x="9477090" y="980315"/>
                      </a:lnTo>
                      <a:lnTo>
                        <a:pt x="8951801" y="353742"/>
                      </a:lnTo>
                      <a:lnTo>
                        <a:pt x="8573250" y="0"/>
                      </a:lnTo>
                      <a:lnTo>
                        <a:pt x="8548903" y="798368"/>
                      </a:lnTo>
                      <a:lnTo>
                        <a:pt x="8281619" y="1348193"/>
                      </a:lnTo>
                      <a:lnTo>
                        <a:pt x="8242587" y="1862956"/>
                      </a:lnTo>
                      <a:lnTo>
                        <a:pt x="8284927" y="2459099"/>
                      </a:lnTo>
                      <a:lnTo>
                        <a:pt x="8112255" y="2928209"/>
                      </a:lnTo>
                      <a:lnTo>
                        <a:pt x="7851593" y="3785038"/>
                      </a:lnTo>
                      <a:lnTo>
                        <a:pt x="7382535" y="4039116"/>
                      </a:lnTo>
                      <a:lnTo>
                        <a:pt x="6910169" y="4123805"/>
                      </a:lnTo>
                      <a:lnTo>
                        <a:pt x="6275052" y="4338840"/>
                      </a:lnTo>
                      <a:lnTo>
                        <a:pt x="5760342" y="4719949"/>
                      </a:lnTo>
                      <a:lnTo>
                        <a:pt x="5415000" y="4465877"/>
                      </a:lnTo>
                      <a:lnTo>
                        <a:pt x="5076271" y="4120497"/>
                      </a:lnTo>
                      <a:lnTo>
                        <a:pt x="4727624" y="3785041"/>
                      </a:lnTo>
                      <a:lnTo>
                        <a:pt x="4216223" y="3661312"/>
                      </a:lnTo>
                      <a:lnTo>
                        <a:pt x="3535457" y="3996768"/>
                      </a:lnTo>
                      <a:lnTo>
                        <a:pt x="3193420" y="3615659"/>
                      </a:lnTo>
                      <a:lnTo>
                        <a:pt x="2799124" y="3788347"/>
                      </a:lnTo>
                      <a:lnTo>
                        <a:pt x="1925846" y="3837308"/>
                      </a:lnTo>
                      <a:lnTo>
                        <a:pt x="1049994" y="3901079"/>
                      </a:lnTo>
                      <a:cubicBezTo>
                        <a:pt x="1048648" y="4127495"/>
                        <a:pt x="1047303" y="4353912"/>
                        <a:pt x="1045957" y="4580328"/>
                      </a:cubicBezTo>
                      <a:lnTo>
                        <a:pt x="957971" y="5225434"/>
                      </a:lnTo>
                      <a:lnTo>
                        <a:pt x="622548" y="5743499"/>
                      </a:lnTo>
                      <a:lnTo>
                        <a:pt x="869982" y="7946115"/>
                      </a:lnTo>
                      <a:lnTo>
                        <a:pt x="1296700" y="8636871"/>
                      </a:lnTo>
                      <a:lnTo>
                        <a:pt x="1720112" y="8998782"/>
                      </a:lnTo>
                      <a:lnTo>
                        <a:pt x="1889477" y="9516851"/>
                      </a:lnTo>
                      <a:lnTo>
                        <a:pt x="1935125" y="10116300"/>
                      </a:lnTo>
                      <a:lnTo>
                        <a:pt x="1804793" y="10797139"/>
                      </a:lnTo>
                      <a:lnTo>
                        <a:pt x="1619017" y="11199826"/>
                      </a:lnTo>
                      <a:lnTo>
                        <a:pt x="1549642" y="11703096"/>
                      </a:lnTo>
                      <a:lnTo>
                        <a:pt x="1264278" y="11471361"/>
                      </a:lnTo>
                      <a:lnTo>
                        <a:pt x="1094911" y="12360619"/>
                      </a:lnTo>
                      <a:lnTo>
                        <a:pt x="622548" y="12745036"/>
                      </a:lnTo>
                      <a:lnTo>
                        <a:pt x="107841" y="12631227"/>
                      </a:lnTo>
                      <a:lnTo>
                        <a:pt x="52659" y="13399710"/>
                      </a:lnTo>
                      <a:lnTo>
                        <a:pt x="0" y="13951873"/>
                      </a:lnTo>
                      <a:lnTo>
                        <a:pt x="449212" y="14549339"/>
                      </a:lnTo>
                      <a:lnTo>
                        <a:pt x="907687" y="14896703"/>
                      </a:lnTo>
                      <a:lnTo>
                        <a:pt x="1305956" y="15132911"/>
                      </a:lnTo>
                      <a:lnTo>
                        <a:pt x="1727382" y="14984701"/>
                      </a:lnTo>
                      <a:lnTo>
                        <a:pt x="1690333" y="14503020"/>
                      </a:lnTo>
                      <a:lnTo>
                        <a:pt x="2074711" y="14303865"/>
                      </a:lnTo>
                      <a:lnTo>
                        <a:pt x="2482245" y="14192708"/>
                      </a:lnTo>
                      <a:lnTo>
                        <a:pt x="2669308" y="14607998"/>
                      </a:lnTo>
                      <a:lnTo>
                        <a:pt x="3262979" y="14595469"/>
                      </a:lnTo>
                      <a:lnTo>
                        <a:pt x="3700638" y="15005399"/>
                      </a:lnTo>
                      <a:lnTo>
                        <a:pt x="4075772" y="15213836"/>
                      </a:lnTo>
                      <a:lnTo>
                        <a:pt x="4812149" y="15304159"/>
                      </a:lnTo>
                      <a:lnTo>
                        <a:pt x="5708312" y="15283308"/>
                      </a:lnTo>
                      <a:lnTo>
                        <a:pt x="6312693" y="15748822"/>
                      </a:lnTo>
                      <a:lnTo>
                        <a:pt x="6562785" y="16290758"/>
                      </a:lnTo>
                      <a:lnTo>
                        <a:pt x="6479418" y="16811852"/>
                      </a:lnTo>
                      <a:lnTo>
                        <a:pt x="6451624" y="17367688"/>
                      </a:lnTo>
                      <a:lnTo>
                        <a:pt x="7090748" y="17430213"/>
                      </a:lnTo>
                      <a:lnTo>
                        <a:pt x="7688189" y="17499691"/>
                      </a:lnTo>
                      <a:lnTo>
                        <a:pt x="8533863" y="18111111"/>
                      </a:lnTo>
                      <a:lnTo>
                        <a:pt x="8730198" y="17029197"/>
                      </a:lnTo>
                      <a:lnTo>
                        <a:pt x="8753344" y="16309324"/>
                      </a:lnTo>
                      <a:lnTo>
                        <a:pt x="8792379" y="15625182"/>
                      </a:lnTo>
                      <a:lnTo>
                        <a:pt x="8753347" y="14856345"/>
                      </a:lnTo>
                      <a:cubicBezTo>
                        <a:pt x="8754448" y="14571837"/>
                        <a:pt x="8755548" y="14287329"/>
                        <a:pt x="8756649" y="14002821"/>
                      </a:cubicBezTo>
                      <a:lnTo>
                        <a:pt x="8922708" y="13403369"/>
                      </a:lnTo>
                      <a:lnTo>
                        <a:pt x="9317004" y="12761572"/>
                      </a:lnTo>
                      <a:lnTo>
                        <a:pt x="9689481" y="12284874"/>
                      </a:lnTo>
                      <a:lnTo>
                        <a:pt x="9522739" y="11927248"/>
                      </a:lnTo>
                      <a:lnTo>
                        <a:pt x="9223042" y="11513070"/>
                      </a:lnTo>
                      <a:lnTo>
                        <a:pt x="9519431" y="11105502"/>
                      </a:lnTo>
                      <a:lnTo>
                        <a:pt x="10112208" y="10861350"/>
                      </a:lnTo>
                      <a:lnTo>
                        <a:pt x="10457550" y="10685354"/>
                      </a:lnTo>
                      <a:lnTo>
                        <a:pt x="10249150" y="10092516"/>
                      </a:lnTo>
                      <a:lnTo>
                        <a:pt x="9991797" y="9669060"/>
                      </a:lnTo>
                      <a:lnTo>
                        <a:pt x="9910421" y="8887645"/>
                      </a:lnTo>
                      <a:lnTo>
                        <a:pt x="9737749" y="8372883"/>
                      </a:lnTo>
                      <a:lnTo>
                        <a:pt x="9399020" y="7802550"/>
                      </a:lnTo>
                      <a:lnTo>
                        <a:pt x="9480396" y="7164058"/>
                      </a:lnTo>
                      <a:lnTo>
                        <a:pt x="9522739" y="6444183"/>
                      </a:lnTo>
                      <a:lnTo>
                        <a:pt x="9350066" y="5958540"/>
                      </a:lnTo>
                      <a:cubicBezTo>
                        <a:pt x="9350894" y="5739518"/>
                        <a:pt x="9351721" y="5520495"/>
                        <a:pt x="9352549" y="5301473"/>
                      </a:cubicBezTo>
                      <a:close/>
                    </a:path>
                  </a:pathLst>
                </a:custGeom>
                <a:grpFill/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0" name="任意多边形 5">
                  <a:extLst>
                    <a:ext uri="{FF2B5EF4-FFF2-40B4-BE49-F238E27FC236}">
                      <a16:creationId xmlns:a16="http://schemas.microsoft.com/office/drawing/2014/main" id="{8307DEAA-5D71-5804-D416-CD2E5B0328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7563" y="2997200"/>
                  <a:ext cx="466725" cy="358775"/>
                </a:xfrm>
                <a:custGeom>
                  <a:avLst/>
                  <a:gdLst>
                    <a:gd name="T0" fmla="*/ 0 w 1444"/>
                    <a:gd name="T1" fmla="*/ 11459 h 1125"/>
                    <a:gd name="T2" fmla="*/ 2903 w 1444"/>
                    <a:gd name="T3" fmla="*/ 0 h 1125"/>
                    <a:gd name="T4" fmla="*/ 14837 w 1444"/>
                    <a:gd name="T5" fmla="*/ 10822 h 1125"/>
                    <a:gd name="T6" fmla="*/ 11611 w 1444"/>
                    <a:gd name="T7" fmla="*/ 15597 h 1125"/>
                    <a:gd name="T8" fmla="*/ 323 w 1444"/>
                    <a:gd name="T9" fmla="*/ 12095 h 1125"/>
                    <a:gd name="T10" fmla="*/ 0 w 1444"/>
                    <a:gd name="T11" fmla="*/ 11459 h 1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4"/>
                    <a:gd name="T19" fmla="*/ 0 h 1125"/>
                    <a:gd name="T20" fmla="*/ 5974080 w 1444"/>
                    <a:gd name="T21" fmla="*/ 6400799 h 1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4" h="1125">
                      <a:moveTo>
                        <a:pt x="105" y="862"/>
                      </a:moveTo>
                      <a:lnTo>
                        <a:pt x="120" y="603"/>
                      </a:lnTo>
                      <a:lnTo>
                        <a:pt x="99" y="423"/>
                      </a:lnTo>
                      <a:lnTo>
                        <a:pt x="0" y="280"/>
                      </a:lnTo>
                      <a:lnTo>
                        <a:pt x="102" y="196"/>
                      </a:lnTo>
                      <a:lnTo>
                        <a:pt x="199" y="130"/>
                      </a:lnTo>
                      <a:lnTo>
                        <a:pt x="289" y="18"/>
                      </a:lnTo>
                      <a:lnTo>
                        <a:pt x="501" y="0"/>
                      </a:lnTo>
                      <a:lnTo>
                        <a:pt x="489" y="115"/>
                      </a:lnTo>
                      <a:lnTo>
                        <a:pt x="621" y="171"/>
                      </a:lnTo>
                      <a:lnTo>
                        <a:pt x="738" y="129"/>
                      </a:lnTo>
                      <a:lnTo>
                        <a:pt x="849" y="63"/>
                      </a:lnTo>
                      <a:lnTo>
                        <a:pt x="1012" y="145"/>
                      </a:lnTo>
                      <a:lnTo>
                        <a:pt x="1168" y="109"/>
                      </a:lnTo>
                      <a:lnTo>
                        <a:pt x="1399" y="324"/>
                      </a:lnTo>
                      <a:lnTo>
                        <a:pt x="1444" y="399"/>
                      </a:lnTo>
                      <a:lnTo>
                        <a:pt x="1357" y="525"/>
                      </a:lnTo>
                      <a:lnTo>
                        <a:pt x="1186" y="525"/>
                      </a:lnTo>
                      <a:lnTo>
                        <a:pt x="1065" y="616"/>
                      </a:lnTo>
                      <a:lnTo>
                        <a:pt x="960" y="729"/>
                      </a:lnTo>
                      <a:lnTo>
                        <a:pt x="783" y="790"/>
                      </a:lnTo>
                      <a:lnTo>
                        <a:pt x="616" y="907"/>
                      </a:lnTo>
                      <a:lnTo>
                        <a:pt x="552" y="1045"/>
                      </a:lnTo>
                      <a:lnTo>
                        <a:pt x="468" y="1125"/>
                      </a:lnTo>
                      <a:lnTo>
                        <a:pt x="367" y="1017"/>
                      </a:lnTo>
                      <a:lnTo>
                        <a:pt x="244" y="931"/>
                      </a:lnTo>
                      <a:lnTo>
                        <a:pt x="105" y="862"/>
                      </a:lnTo>
                      <a:close/>
                    </a:path>
                  </a:pathLst>
                </a:custGeom>
                <a:grpFill/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1" name="任意多边形 5">
                  <a:extLst>
                    <a:ext uri="{FF2B5EF4-FFF2-40B4-BE49-F238E27FC236}">
                      <a16:creationId xmlns:a16="http://schemas.microsoft.com/office/drawing/2014/main" id="{18608EB3-6FA6-066F-755F-C6921A2499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0338" y="2957513"/>
                  <a:ext cx="1400175" cy="3236912"/>
                </a:xfrm>
                <a:custGeom>
                  <a:avLst/>
                  <a:gdLst>
                    <a:gd name="T0" fmla="*/ 513761544 w 4341"/>
                    <a:gd name="T1" fmla="*/ 389573309 h 10171"/>
                    <a:gd name="T2" fmla="*/ 611163018 w 4341"/>
                    <a:gd name="T3" fmla="*/ 379962055 h 10171"/>
                    <a:gd name="T4" fmla="*/ 700930463 w 4341"/>
                    <a:gd name="T5" fmla="*/ 309302894 h 10171"/>
                    <a:gd name="T6" fmla="*/ 761909798 w 4341"/>
                    <a:gd name="T7" fmla="*/ 333462486 h 10171"/>
                    <a:gd name="T8" fmla="*/ 745862808 w 4341"/>
                    <a:gd name="T9" fmla="*/ 414713889 h 10171"/>
                    <a:gd name="T10" fmla="*/ 713394038 w 4341"/>
                    <a:gd name="T11" fmla="*/ 485252018 h 10171"/>
                    <a:gd name="T12" fmla="*/ 753260576 w 4341"/>
                    <a:gd name="T13" fmla="*/ 546412840 h 10171"/>
                    <a:gd name="T14" fmla="*/ 747033627 w 4341"/>
                    <a:gd name="T15" fmla="*/ 599484497 h 10171"/>
                    <a:gd name="T16" fmla="*/ 717230324 w 4341"/>
                    <a:gd name="T17" fmla="*/ 677122687 h 10171"/>
                    <a:gd name="T18" fmla="*/ 691179446 w 4341"/>
                    <a:gd name="T19" fmla="*/ 720247288 h 10171"/>
                    <a:gd name="T20" fmla="*/ 676612913 w 4341"/>
                    <a:gd name="T21" fmla="*/ 780913160 h 10171"/>
                    <a:gd name="T22" fmla="*/ 649810679 w 4341"/>
                    <a:gd name="T23" fmla="*/ 851005038 h 10171"/>
                    <a:gd name="T24" fmla="*/ 605983999 w 4341"/>
                    <a:gd name="T25" fmla="*/ 937648926 h 10171"/>
                    <a:gd name="T26" fmla="*/ 589686719 w 4341"/>
                    <a:gd name="T27" fmla="*/ 1024987334 h 10171"/>
                    <a:gd name="T28" fmla="*/ 560552362 w 4341"/>
                    <a:gd name="T29" fmla="*/ 1092358422 h 10171"/>
                    <a:gd name="T30" fmla="*/ 583143036 w 4341"/>
                    <a:gd name="T31" fmla="*/ 1137313859 h 10171"/>
                    <a:gd name="T32" fmla="*/ 562156997 w 4341"/>
                    <a:gd name="T33" fmla="*/ 1194812689 h 10171"/>
                    <a:gd name="T34" fmla="*/ 571659658 w 4341"/>
                    <a:gd name="T35" fmla="*/ 1274480810 h 10171"/>
                    <a:gd name="T36" fmla="*/ 544982731 w 4341"/>
                    <a:gd name="T37" fmla="*/ 1345562270 h 10171"/>
                    <a:gd name="T38" fmla="*/ 524748855 w 4341"/>
                    <a:gd name="T39" fmla="*/ 1399845678 h 10171"/>
                    <a:gd name="T40" fmla="*/ 506972085 w 4341"/>
                    <a:gd name="T41" fmla="*/ 1446260819 h 10171"/>
                    <a:gd name="T42" fmla="*/ 511284762 w 4341"/>
                    <a:gd name="T43" fmla="*/ 1527041701 h 10171"/>
                    <a:gd name="T44" fmla="*/ 473876943 w 4341"/>
                    <a:gd name="T45" fmla="*/ 1602105994 h 10171"/>
                    <a:gd name="T46" fmla="*/ 456225964 w 4341"/>
                    <a:gd name="T47" fmla="*/ 1679696280 h 10171"/>
                    <a:gd name="T48" fmla="*/ 440781478 w 4341"/>
                    <a:gd name="T49" fmla="*/ 1738409091 h 10171"/>
                    <a:gd name="T50" fmla="*/ 376595131 w 4341"/>
                    <a:gd name="T51" fmla="*/ 1691771143 h 10171"/>
                    <a:gd name="T52" fmla="*/ 371656083 w 4341"/>
                    <a:gd name="T53" fmla="*/ 1619896172 h 10171"/>
                    <a:gd name="T54" fmla="*/ 346208031 w 4341"/>
                    <a:gd name="T55" fmla="*/ 1518876781 h 10171"/>
                    <a:gd name="T56" fmla="*/ 319054310 w 4341"/>
                    <a:gd name="T57" fmla="*/ 1446879585 h 10171"/>
                    <a:gd name="T58" fmla="*/ 313011531 w 4341"/>
                    <a:gd name="T59" fmla="*/ 1380573515 h 10171"/>
                    <a:gd name="T60" fmla="*/ 285231196 w 4341"/>
                    <a:gd name="T61" fmla="*/ 1294695128 h 10171"/>
                    <a:gd name="T62" fmla="*/ 239674736 w 4341"/>
                    <a:gd name="T63" fmla="*/ 1174450682 h 10171"/>
                    <a:gd name="T64" fmla="*/ 205601008 w 4341"/>
                    <a:gd name="T65" fmla="*/ 1103294423 h 10171"/>
                    <a:gd name="T66" fmla="*/ 172756479 w 4341"/>
                    <a:gd name="T67" fmla="*/ 1066628041 h 10171"/>
                    <a:gd name="T68" fmla="*/ 177856153 w 4341"/>
                    <a:gd name="T69" fmla="*/ 1015631989 h 10171"/>
                    <a:gd name="T70" fmla="*/ 160843117 w 4341"/>
                    <a:gd name="T71" fmla="*/ 963153317 h 10171"/>
                    <a:gd name="T72" fmla="*/ 154690029 w 4341"/>
                    <a:gd name="T73" fmla="*/ 907739323 h 10171"/>
                    <a:gd name="T74" fmla="*/ 139245865 w 4341"/>
                    <a:gd name="T75" fmla="*/ 861326092 h 10171"/>
                    <a:gd name="T76" fmla="*/ 117133196 w 4341"/>
                    <a:gd name="T77" fmla="*/ 806080794 h 10171"/>
                    <a:gd name="T78" fmla="*/ 87122500 w 4341"/>
                    <a:gd name="T79" fmla="*/ 761052150 h 10171"/>
                    <a:gd name="T80" fmla="*/ 80102728 w 4341"/>
                    <a:gd name="T81" fmla="*/ 716024141 h 10171"/>
                    <a:gd name="T82" fmla="*/ 53777691 w 4341"/>
                    <a:gd name="T83" fmla="*/ 651599994 h 10171"/>
                    <a:gd name="T84" fmla="*/ 42370434 w 4341"/>
                    <a:gd name="T85" fmla="*/ 593583614 h 10171"/>
                    <a:gd name="T86" fmla="*/ 16220844 w 4341"/>
                    <a:gd name="T87" fmla="*/ 520326922 h 10171"/>
                    <a:gd name="T88" fmla="*/ 27453613 w 4341"/>
                    <a:gd name="T89" fmla="*/ 446031950 h 10171"/>
                    <a:gd name="T90" fmla="*/ 185929641 w 4341"/>
                    <a:gd name="T91" fmla="*/ 243578031 h 10171"/>
                    <a:gd name="T92" fmla="*/ 204883358 w 4341"/>
                    <a:gd name="T93" fmla="*/ 113692689 h 10171"/>
                    <a:gd name="T94" fmla="*/ 282912781 w 4341"/>
                    <a:gd name="T95" fmla="*/ 5889108 h 10171"/>
                    <a:gd name="T96" fmla="*/ 279997023 w 4341"/>
                    <a:gd name="T97" fmla="*/ 45111740 h 10171"/>
                    <a:gd name="T98" fmla="*/ 278964251 w 4341"/>
                    <a:gd name="T99" fmla="*/ 76287523 h 10171"/>
                    <a:gd name="T100" fmla="*/ 321327247 w 4341"/>
                    <a:gd name="T101" fmla="*/ 64075156 h 10171"/>
                    <a:gd name="T102" fmla="*/ 394246756 w 4341"/>
                    <a:gd name="T103" fmla="*/ 43553046 h 10171"/>
                    <a:gd name="T104" fmla="*/ 443737231 w 4341"/>
                    <a:gd name="T105" fmla="*/ 42254400 h 10171"/>
                    <a:gd name="T106" fmla="*/ 507180446 w 4341"/>
                    <a:gd name="T107" fmla="*/ 33161957 h 10171"/>
                    <a:gd name="T108" fmla="*/ 604055858 w 4341"/>
                    <a:gd name="T109" fmla="*/ 79142316 h 10171"/>
                    <a:gd name="T110" fmla="*/ 565366266 w 4341"/>
                    <a:gd name="T111" fmla="*/ 112914138 h 10171"/>
                    <a:gd name="T112" fmla="*/ 496386981 w 4341"/>
                    <a:gd name="T113" fmla="*/ 159152943 h 10171"/>
                    <a:gd name="T114" fmla="*/ 439535185 w 4341"/>
                    <a:gd name="T115" fmla="*/ 216649585 h 10171"/>
                    <a:gd name="T116" fmla="*/ 425047029 w 4341"/>
                    <a:gd name="T117" fmla="*/ 283325515 h 10171"/>
                    <a:gd name="T118" fmla="*/ 391614188 w 4341"/>
                    <a:gd name="T119" fmla="*/ 357361474 h 10171"/>
                    <a:gd name="T120" fmla="*/ 441747807 w 4341"/>
                    <a:gd name="T121" fmla="*/ 395737741 h 1017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341"/>
                    <a:gd name="T184" fmla="*/ 0 h 10171"/>
                    <a:gd name="T185" fmla="*/ 6658044 w 4341"/>
                    <a:gd name="T186" fmla="*/ 6746819 h 1017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341" h="10171">
                      <a:moveTo>
                        <a:pt x="2517" y="2285"/>
                      </a:moveTo>
                      <a:lnTo>
                        <a:pt x="2771" y="2261"/>
                      </a:lnTo>
                      <a:lnTo>
                        <a:pt x="2927" y="2249"/>
                      </a:lnTo>
                      <a:lnTo>
                        <a:pt x="3115" y="2240"/>
                      </a:lnTo>
                      <a:lnTo>
                        <a:pt x="3328" y="2258"/>
                      </a:lnTo>
                      <a:lnTo>
                        <a:pt x="3482" y="2194"/>
                      </a:lnTo>
                      <a:lnTo>
                        <a:pt x="3683" y="2002"/>
                      </a:lnTo>
                      <a:lnTo>
                        <a:pt x="3838" y="1906"/>
                      </a:lnTo>
                      <a:lnTo>
                        <a:pt x="3994" y="1786"/>
                      </a:lnTo>
                      <a:lnTo>
                        <a:pt x="4231" y="1696"/>
                      </a:lnTo>
                      <a:lnTo>
                        <a:pt x="4341" y="1709"/>
                      </a:lnTo>
                      <a:cubicBezTo>
                        <a:pt x="4341" y="1781"/>
                        <a:pt x="4341" y="1853"/>
                        <a:pt x="4341" y="1925"/>
                      </a:cubicBezTo>
                      <a:lnTo>
                        <a:pt x="4332" y="2120"/>
                      </a:lnTo>
                      <a:lnTo>
                        <a:pt x="4305" y="2248"/>
                      </a:lnTo>
                      <a:lnTo>
                        <a:pt x="4250" y="2395"/>
                      </a:lnTo>
                      <a:lnTo>
                        <a:pt x="4149" y="2588"/>
                      </a:lnTo>
                      <a:lnTo>
                        <a:pt x="4048" y="2663"/>
                      </a:lnTo>
                      <a:lnTo>
                        <a:pt x="4065" y="2802"/>
                      </a:lnTo>
                      <a:lnTo>
                        <a:pt x="4126" y="2906"/>
                      </a:lnTo>
                      <a:lnTo>
                        <a:pt x="4210" y="3051"/>
                      </a:lnTo>
                      <a:lnTo>
                        <a:pt x="4292" y="3155"/>
                      </a:lnTo>
                      <a:lnTo>
                        <a:pt x="4302" y="3256"/>
                      </a:lnTo>
                      <a:lnTo>
                        <a:pt x="4292" y="3358"/>
                      </a:lnTo>
                      <a:lnTo>
                        <a:pt x="4256" y="3461"/>
                      </a:lnTo>
                      <a:lnTo>
                        <a:pt x="4187" y="3578"/>
                      </a:lnTo>
                      <a:lnTo>
                        <a:pt x="4105" y="3780"/>
                      </a:lnTo>
                      <a:lnTo>
                        <a:pt x="4086" y="3910"/>
                      </a:lnTo>
                      <a:lnTo>
                        <a:pt x="4104" y="4056"/>
                      </a:lnTo>
                      <a:lnTo>
                        <a:pt x="4021" y="4102"/>
                      </a:lnTo>
                      <a:lnTo>
                        <a:pt x="3938" y="4159"/>
                      </a:lnTo>
                      <a:lnTo>
                        <a:pt x="3837" y="4297"/>
                      </a:lnTo>
                      <a:lnTo>
                        <a:pt x="3828" y="4417"/>
                      </a:lnTo>
                      <a:lnTo>
                        <a:pt x="3855" y="4509"/>
                      </a:lnTo>
                      <a:lnTo>
                        <a:pt x="3799" y="4639"/>
                      </a:lnTo>
                      <a:lnTo>
                        <a:pt x="3711" y="4795"/>
                      </a:lnTo>
                      <a:lnTo>
                        <a:pt x="3702" y="4914"/>
                      </a:lnTo>
                      <a:lnTo>
                        <a:pt x="3646" y="5105"/>
                      </a:lnTo>
                      <a:lnTo>
                        <a:pt x="3545" y="5235"/>
                      </a:lnTo>
                      <a:lnTo>
                        <a:pt x="3453" y="5414"/>
                      </a:lnTo>
                      <a:lnTo>
                        <a:pt x="3397" y="5532"/>
                      </a:lnTo>
                      <a:lnTo>
                        <a:pt x="3387" y="5735"/>
                      </a:lnTo>
                      <a:lnTo>
                        <a:pt x="3360" y="5918"/>
                      </a:lnTo>
                      <a:lnTo>
                        <a:pt x="3332" y="6057"/>
                      </a:lnTo>
                      <a:lnTo>
                        <a:pt x="3249" y="6169"/>
                      </a:lnTo>
                      <a:lnTo>
                        <a:pt x="3194" y="6307"/>
                      </a:lnTo>
                      <a:lnTo>
                        <a:pt x="3275" y="6337"/>
                      </a:lnTo>
                      <a:lnTo>
                        <a:pt x="3349" y="6410"/>
                      </a:lnTo>
                      <a:lnTo>
                        <a:pt x="3322" y="6567"/>
                      </a:lnTo>
                      <a:lnTo>
                        <a:pt x="3277" y="6686"/>
                      </a:lnTo>
                      <a:lnTo>
                        <a:pt x="3239" y="6807"/>
                      </a:lnTo>
                      <a:lnTo>
                        <a:pt x="3203" y="6899"/>
                      </a:lnTo>
                      <a:cubicBezTo>
                        <a:pt x="3201" y="6968"/>
                        <a:pt x="3183" y="6935"/>
                        <a:pt x="3193" y="7037"/>
                      </a:cubicBezTo>
                      <a:cubicBezTo>
                        <a:pt x="3199" y="7111"/>
                        <a:pt x="3199" y="7106"/>
                        <a:pt x="3211" y="7185"/>
                      </a:cubicBezTo>
                      <a:cubicBezTo>
                        <a:pt x="3219" y="7236"/>
                        <a:pt x="3248" y="7304"/>
                        <a:pt x="3257" y="7359"/>
                      </a:cubicBezTo>
                      <a:cubicBezTo>
                        <a:pt x="3266" y="7414"/>
                        <a:pt x="3273" y="7460"/>
                        <a:pt x="3265" y="7514"/>
                      </a:cubicBezTo>
                      <a:lnTo>
                        <a:pt x="3192" y="7666"/>
                      </a:lnTo>
                      <a:lnTo>
                        <a:pt x="3105" y="7769"/>
                      </a:lnTo>
                      <a:lnTo>
                        <a:pt x="3026" y="7852"/>
                      </a:lnTo>
                      <a:lnTo>
                        <a:pt x="2971" y="7971"/>
                      </a:lnTo>
                      <a:lnTo>
                        <a:pt x="2990" y="8083"/>
                      </a:lnTo>
                      <a:lnTo>
                        <a:pt x="3016" y="8209"/>
                      </a:lnTo>
                      <a:lnTo>
                        <a:pt x="2934" y="8264"/>
                      </a:lnTo>
                      <a:lnTo>
                        <a:pt x="2888" y="8351"/>
                      </a:lnTo>
                      <a:lnTo>
                        <a:pt x="2959" y="8521"/>
                      </a:lnTo>
                      <a:lnTo>
                        <a:pt x="2942" y="8669"/>
                      </a:lnTo>
                      <a:lnTo>
                        <a:pt x="2913" y="8817"/>
                      </a:lnTo>
                      <a:lnTo>
                        <a:pt x="2831" y="8932"/>
                      </a:lnTo>
                      <a:lnTo>
                        <a:pt x="2765" y="9084"/>
                      </a:lnTo>
                      <a:lnTo>
                        <a:pt x="2700" y="9250"/>
                      </a:lnTo>
                      <a:lnTo>
                        <a:pt x="2727" y="9425"/>
                      </a:lnTo>
                      <a:lnTo>
                        <a:pt x="2663" y="9533"/>
                      </a:lnTo>
                      <a:lnTo>
                        <a:pt x="2599" y="9698"/>
                      </a:lnTo>
                      <a:lnTo>
                        <a:pt x="2572" y="9829"/>
                      </a:lnTo>
                      <a:lnTo>
                        <a:pt x="2587" y="9984"/>
                      </a:lnTo>
                      <a:lnTo>
                        <a:pt x="2511" y="10037"/>
                      </a:lnTo>
                      <a:lnTo>
                        <a:pt x="2430" y="10077"/>
                      </a:lnTo>
                      <a:lnTo>
                        <a:pt x="2343" y="10171"/>
                      </a:lnTo>
                      <a:lnTo>
                        <a:pt x="2146" y="9768"/>
                      </a:lnTo>
                      <a:lnTo>
                        <a:pt x="2218" y="9621"/>
                      </a:lnTo>
                      <a:lnTo>
                        <a:pt x="2190" y="9501"/>
                      </a:lnTo>
                      <a:lnTo>
                        <a:pt x="2118" y="9353"/>
                      </a:lnTo>
                      <a:lnTo>
                        <a:pt x="2137" y="9179"/>
                      </a:lnTo>
                      <a:lnTo>
                        <a:pt x="2056" y="8981"/>
                      </a:lnTo>
                      <a:lnTo>
                        <a:pt x="1973" y="8770"/>
                      </a:lnTo>
                      <a:lnTo>
                        <a:pt x="1926" y="8612"/>
                      </a:lnTo>
                      <a:lnTo>
                        <a:pt x="1869" y="8472"/>
                      </a:lnTo>
                      <a:lnTo>
                        <a:pt x="1818" y="8354"/>
                      </a:lnTo>
                      <a:lnTo>
                        <a:pt x="1765" y="8284"/>
                      </a:lnTo>
                      <a:lnTo>
                        <a:pt x="1783" y="8140"/>
                      </a:lnTo>
                      <a:lnTo>
                        <a:pt x="1783" y="7971"/>
                      </a:lnTo>
                      <a:lnTo>
                        <a:pt x="1728" y="7844"/>
                      </a:lnTo>
                      <a:lnTo>
                        <a:pt x="1663" y="7677"/>
                      </a:lnTo>
                      <a:lnTo>
                        <a:pt x="1625" y="7475"/>
                      </a:lnTo>
                      <a:lnTo>
                        <a:pt x="1517" y="7228"/>
                      </a:lnTo>
                      <a:lnTo>
                        <a:pt x="1458" y="7048"/>
                      </a:lnTo>
                      <a:lnTo>
                        <a:pt x="1366" y="6781"/>
                      </a:lnTo>
                      <a:lnTo>
                        <a:pt x="1337" y="6630"/>
                      </a:lnTo>
                      <a:lnTo>
                        <a:pt x="1273" y="6474"/>
                      </a:lnTo>
                      <a:lnTo>
                        <a:pt x="1171" y="6370"/>
                      </a:lnTo>
                      <a:lnTo>
                        <a:pt x="1088" y="6351"/>
                      </a:lnTo>
                      <a:lnTo>
                        <a:pt x="1004" y="6269"/>
                      </a:lnTo>
                      <a:lnTo>
                        <a:pt x="984" y="6159"/>
                      </a:lnTo>
                      <a:lnTo>
                        <a:pt x="1022" y="6035"/>
                      </a:lnTo>
                      <a:lnTo>
                        <a:pt x="1059" y="5952"/>
                      </a:lnTo>
                      <a:lnTo>
                        <a:pt x="1013" y="5864"/>
                      </a:lnTo>
                      <a:lnTo>
                        <a:pt x="975" y="5745"/>
                      </a:lnTo>
                      <a:lnTo>
                        <a:pt x="925" y="5695"/>
                      </a:lnTo>
                      <a:lnTo>
                        <a:pt x="916" y="5561"/>
                      </a:lnTo>
                      <a:lnTo>
                        <a:pt x="943" y="5420"/>
                      </a:lnTo>
                      <a:lnTo>
                        <a:pt x="887" y="5348"/>
                      </a:lnTo>
                      <a:lnTo>
                        <a:pt x="881" y="5241"/>
                      </a:lnTo>
                      <a:lnTo>
                        <a:pt x="818" y="5168"/>
                      </a:lnTo>
                      <a:lnTo>
                        <a:pt x="830" y="5067"/>
                      </a:lnTo>
                      <a:lnTo>
                        <a:pt x="793" y="4973"/>
                      </a:lnTo>
                      <a:lnTo>
                        <a:pt x="760" y="4888"/>
                      </a:lnTo>
                      <a:lnTo>
                        <a:pt x="660" y="4777"/>
                      </a:lnTo>
                      <a:lnTo>
                        <a:pt x="667" y="4654"/>
                      </a:lnTo>
                      <a:lnTo>
                        <a:pt x="596" y="4565"/>
                      </a:lnTo>
                      <a:lnTo>
                        <a:pt x="587" y="4477"/>
                      </a:lnTo>
                      <a:lnTo>
                        <a:pt x="496" y="4394"/>
                      </a:lnTo>
                      <a:lnTo>
                        <a:pt x="456" y="4279"/>
                      </a:lnTo>
                      <a:lnTo>
                        <a:pt x="482" y="4196"/>
                      </a:lnTo>
                      <a:lnTo>
                        <a:pt x="456" y="4134"/>
                      </a:lnTo>
                      <a:lnTo>
                        <a:pt x="408" y="4035"/>
                      </a:lnTo>
                      <a:lnTo>
                        <a:pt x="391" y="3899"/>
                      </a:lnTo>
                      <a:lnTo>
                        <a:pt x="306" y="3762"/>
                      </a:lnTo>
                      <a:lnTo>
                        <a:pt x="289" y="3647"/>
                      </a:lnTo>
                      <a:lnTo>
                        <a:pt x="282" y="3529"/>
                      </a:lnTo>
                      <a:lnTo>
                        <a:pt x="241" y="3427"/>
                      </a:lnTo>
                      <a:lnTo>
                        <a:pt x="190" y="3320"/>
                      </a:lnTo>
                      <a:lnTo>
                        <a:pt x="127" y="3154"/>
                      </a:lnTo>
                      <a:lnTo>
                        <a:pt x="92" y="3004"/>
                      </a:lnTo>
                      <a:lnTo>
                        <a:pt x="64" y="2875"/>
                      </a:lnTo>
                      <a:lnTo>
                        <a:pt x="0" y="2695"/>
                      </a:lnTo>
                      <a:lnTo>
                        <a:pt x="156" y="2575"/>
                      </a:lnTo>
                      <a:lnTo>
                        <a:pt x="397" y="2294"/>
                      </a:lnTo>
                      <a:lnTo>
                        <a:pt x="737" y="1860"/>
                      </a:lnTo>
                      <a:lnTo>
                        <a:pt x="1059" y="1406"/>
                      </a:lnTo>
                      <a:lnTo>
                        <a:pt x="817" y="1159"/>
                      </a:lnTo>
                      <a:lnTo>
                        <a:pt x="937" y="966"/>
                      </a:lnTo>
                      <a:lnTo>
                        <a:pt x="1167" y="656"/>
                      </a:lnTo>
                      <a:lnTo>
                        <a:pt x="1333" y="353"/>
                      </a:lnTo>
                      <a:lnTo>
                        <a:pt x="1459" y="0"/>
                      </a:lnTo>
                      <a:lnTo>
                        <a:pt x="1612" y="34"/>
                      </a:lnTo>
                      <a:lnTo>
                        <a:pt x="1640" y="106"/>
                      </a:lnTo>
                      <a:lnTo>
                        <a:pt x="1576" y="139"/>
                      </a:lnTo>
                      <a:lnTo>
                        <a:pt x="1595" y="260"/>
                      </a:lnTo>
                      <a:lnTo>
                        <a:pt x="1525" y="332"/>
                      </a:lnTo>
                      <a:lnTo>
                        <a:pt x="1486" y="400"/>
                      </a:lnTo>
                      <a:lnTo>
                        <a:pt x="1589" y="440"/>
                      </a:lnTo>
                      <a:lnTo>
                        <a:pt x="1631" y="389"/>
                      </a:lnTo>
                      <a:lnTo>
                        <a:pt x="1696" y="283"/>
                      </a:lnTo>
                      <a:lnTo>
                        <a:pt x="1831" y="370"/>
                      </a:lnTo>
                      <a:lnTo>
                        <a:pt x="1932" y="495"/>
                      </a:lnTo>
                      <a:lnTo>
                        <a:pt x="2038" y="409"/>
                      </a:lnTo>
                      <a:lnTo>
                        <a:pt x="2138" y="553"/>
                      </a:lnTo>
                      <a:lnTo>
                        <a:pt x="2159" y="740"/>
                      </a:lnTo>
                      <a:lnTo>
                        <a:pt x="2144" y="989"/>
                      </a:lnTo>
                      <a:lnTo>
                        <a:pt x="2279" y="1057"/>
                      </a:lnTo>
                      <a:lnTo>
                        <a:pt x="2407" y="1144"/>
                      </a:lnTo>
                      <a:lnTo>
                        <a:pt x="2504" y="1251"/>
                      </a:lnTo>
                      <a:lnTo>
                        <a:pt x="2480" y="1369"/>
                      </a:lnTo>
                      <a:cubicBezTo>
                        <a:pt x="2481" y="1429"/>
                        <a:pt x="2481" y="1475"/>
                        <a:pt x="2482" y="1535"/>
                      </a:cubicBezTo>
                      <a:lnTo>
                        <a:pt x="2422" y="1636"/>
                      </a:lnTo>
                      <a:lnTo>
                        <a:pt x="2351" y="1804"/>
                      </a:lnTo>
                      <a:lnTo>
                        <a:pt x="2263" y="1940"/>
                      </a:lnTo>
                      <a:lnTo>
                        <a:pt x="2231" y="2063"/>
                      </a:lnTo>
                      <a:lnTo>
                        <a:pt x="2314" y="2167"/>
                      </a:lnTo>
                      <a:lnTo>
                        <a:pt x="2387" y="2236"/>
                      </a:lnTo>
                      <a:lnTo>
                        <a:pt x="2517" y="2285"/>
                      </a:lnTo>
                      <a:close/>
                    </a:path>
                  </a:pathLst>
                </a:custGeom>
                <a:grpFill/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2" name="任意多边形 5">
                  <a:extLst>
                    <a:ext uri="{FF2B5EF4-FFF2-40B4-BE49-F238E27FC236}">
                      <a16:creationId xmlns:a16="http://schemas.microsoft.com/office/drawing/2014/main" id="{95A9D23F-61B3-2DA5-EE70-6BF1392309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748" y="2069090"/>
                  <a:ext cx="776808" cy="1614677"/>
                </a:xfrm>
                <a:custGeom>
                  <a:avLst/>
                  <a:gdLst>
                    <a:gd name="T0" fmla="*/ 2858 w 11156862"/>
                    <a:gd name="T1" fmla="*/ 12999 h 23493711"/>
                    <a:gd name="T2" fmla="*/ 2013 w 11156862"/>
                    <a:gd name="T3" fmla="*/ 11184 h 23493711"/>
                    <a:gd name="T4" fmla="*/ 3610 w 11156862"/>
                    <a:gd name="T5" fmla="*/ 9706 h 23493711"/>
                    <a:gd name="T6" fmla="*/ 3621 w 11156862"/>
                    <a:gd name="T7" fmla="*/ 8673 h 23493711"/>
                    <a:gd name="T8" fmla="*/ 3491 w 11156862"/>
                    <a:gd name="T9" fmla="*/ 7054 h 23493711"/>
                    <a:gd name="T10" fmla="*/ 4336 w 11156862"/>
                    <a:gd name="T11" fmla="*/ 6009 h 23493711"/>
                    <a:gd name="T12" fmla="*/ 4531 w 11156862"/>
                    <a:gd name="T13" fmla="*/ 4299 h 23493711"/>
                    <a:gd name="T14" fmla="*/ 5755 w 11156862"/>
                    <a:gd name="T15" fmla="*/ 2084 h 23493711"/>
                    <a:gd name="T16" fmla="*/ 7883 w 11156862"/>
                    <a:gd name="T17" fmla="*/ 839 h 23493711"/>
                    <a:gd name="T18" fmla="*/ 9307 w 11156862"/>
                    <a:gd name="T19" fmla="*/ 0 h 23493711"/>
                    <a:gd name="T20" fmla="*/ 10644 w 11156862"/>
                    <a:gd name="T21" fmla="*/ 1007 h 23493711"/>
                    <a:gd name="T22" fmla="*/ 13346 w 11156862"/>
                    <a:gd name="T23" fmla="*/ 1108 h 23493711"/>
                    <a:gd name="T24" fmla="*/ 14792 w 11156862"/>
                    <a:gd name="T25" fmla="*/ 2764 h 23493711"/>
                    <a:gd name="T26" fmla="*/ 14586 w 11156862"/>
                    <a:gd name="T27" fmla="*/ 4494 h 23493711"/>
                    <a:gd name="T28" fmla="*/ 16638 w 11156862"/>
                    <a:gd name="T29" fmla="*/ 4711 h 23493711"/>
                    <a:gd name="T30" fmla="*/ 18405 w 11156862"/>
                    <a:gd name="T31" fmla="*/ 7451 h 23493711"/>
                    <a:gd name="T32" fmla="*/ 18544 w 11156862"/>
                    <a:gd name="T33" fmla="*/ 11455 h 23493711"/>
                    <a:gd name="T34" fmla="*/ 17553 w 11156862"/>
                    <a:gd name="T35" fmla="*/ 15606 h 23493711"/>
                    <a:gd name="T36" fmla="*/ 17688 w 11156862"/>
                    <a:gd name="T37" fmla="*/ 18529 h 23493711"/>
                    <a:gd name="T38" fmla="*/ 17634 w 11156862"/>
                    <a:gd name="T39" fmla="*/ 22189 h 23493711"/>
                    <a:gd name="T40" fmla="*/ 18187 w 11156862"/>
                    <a:gd name="T41" fmla="*/ 26335 h 23493711"/>
                    <a:gd name="T42" fmla="*/ 16784 w 11156862"/>
                    <a:gd name="T43" fmla="*/ 29210 h 23493711"/>
                    <a:gd name="T44" fmla="*/ 16422 w 11156862"/>
                    <a:gd name="T45" fmla="*/ 31875 h 23493711"/>
                    <a:gd name="T46" fmla="*/ 15409 w 11156862"/>
                    <a:gd name="T47" fmla="*/ 33621 h 23493711"/>
                    <a:gd name="T48" fmla="*/ 12355 w 11156862"/>
                    <a:gd name="T49" fmla="*/ 35214 h 23493711"/>
                    <a:gd name="T50" fmla="*/ 9642 w 11156862"/>
                    <a:gd name="T51" fmla="*/ 37353 h 23493711"/>
                    <a:gd name="T52" fmla="*/ 6811 w 11156862"/>
                    <a:gd name="T53" fmla="*/ 37699 h 23493711"/>
                    <a:gd name="T54" fmla="*/ 3682 w 11156862"/>
                    <a:gd name="T55" fmla="*/ 37904 h 23493711"/>
                    <a:gd name="T56" fmla="*/ 1196 w 11156862"/>
                    <a:gd name="T57" fmla="*/ 37693 h 23493711"/>
                    <a:gd name="T58" fmla="*/ 0 w 11156862"/>
                    <a:gd name="T59" fmla="*/ 36374 h 23493711"/>
                    <a:gd name="T60" fmla="*/ 969 w 11156862"/>
                    <a:gd name="T61" fmla="*/ 34365 h 23493711"/>
                    <a:gd name="T62" fmla="*/ 1925 w 11156862"/>
                    <a:gd name="T63" fmla="*/ 32403 h 23493711"/>
                    <a:gd name="T64" fmla="*/ 2112 w 11156862"/>
                    <a:gd name="T65" fmla="*/ 30286 h 23493711"/>
                    <a:gd name="T66" fmla="*/ 3258 w 11156862"/>
                    <a:gd name="T67" fmla="*/ 28678 h 23493711"/>
                    <a:gd name="T68" fmla="*/ 5923 w 11156862"/>
                    <a:gd name="T69" fmla="*/ 27327 h 23493711"/>
                    <a:gd name="T70" fmla="*/ 7634 w 11156862"/>
                    <a:gd name="T71" fmla="*/ 25808 h 23493711"/>
                    <a:gd name="T72" fmla="*/ 9630 w 11156862"/>
                    <a:gd name="T73" fmla="*/ 24875 h 23493711"/>
                    <a:gd name="T74" fmla="*/ 8654 w 11156862"/>
                    <a:gd name="T75" fmla="*/ 23725 h 23493711"/>
                    <a:gd name="T76" fmla="*/ 6274 w 11156862"/>
                    <a:gd name="T77" fmla="*/ 22954 h 23493711"/>
                    <a:gd name="T78" fmla="*/ 4223 w 11156862"/>
                    <a:gd name="T79" fmla="*/ 22827 h 23493711"/>
                    <a:gd name="T80" fmla="*/ 2284 w 11156862"/>
                    <a:gd name="T81" fmla="*/ 22737 h 23493711"/>
                    <a:gd name="T82" fmla="*/ 3399 w 11156862"/>
                    <a:gd name="T83" fmla="*/ 21693 h 23493711"/>
                    <a:gd name="T84" fmla="*/ 3611 w 11156862"/>
                    <a:gd name="T85" fmla="*/ 19788 h 23493711"/>
                    <a:gd name="T86" fmla="*/ 2972 w 11156862"/>
                    <a:gd name="T87" fmla="*/ 17994 h 23493711"/>
                    <a:gd name="T88" fmla="*/ 3335 w 11156862"/>
                    <a:gd name="T89" fmla="*/ 16259 h 23493711"/>
                    <a:gd name="T90" fmla="*/ 2882 w 11156862"/>
                    <a:gd name="T91" fmla="*/ 14175 h 2349371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1156862"/>
                    <a:gd name="T139" fmla="*/ 0 h 23493711"/>
                    <a:gd name="T140" fmla="*/ 11156862 w 11156862"/>
                    <a:gd name="T141" fmla="*/ 23493711 h 2349371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1156862" h="23493711">
                      <a:moveTo>
                        <a:pt x="1733782" y="8754304"/>
                      </a:moveTo>
                      <a:lnTo>
                        <a:pt x="1719455" y="8027751"/>
                      </a:lnTo>
                      <a:lnTo>
                        <a:pt x="1548340" y="7513741"/>
                      </a:lnTo>
                      <a:lnTo>
                        <a:pt x="1211359" y="6906928"/>
                      </a:lnTo>
                      <a:lnTo>
                        <a:pt x="1826639" y="6505974"/>
                      </a:lnTo>
                      <a:lnTo>
                        <a:pt x="2171982" y="5994523"/>
                      </a:lnTo>
                      <a:lnTo>
                        <a:pt x="2553054" y="5818527"/>
                      </a:lnTo>
                      <a:lnTo>
                        <a:pt x="2178595" y="5356028"/>
                      </a:lnTo>
                      <a:lnTo>
                        <a:pt x="2142868" y="4871030"/>
                      </a:lnTo>
                      <a:lnTo>
                        <a:pt x="2100522" y="4356273"/>
                      </a:lnTo>
                      <a:lnTo>
                        <a:pt x="2273195" y="3890469"/>
                      </a:lnTo>
                      <a:lnTo>
                        <a:pt x="2608616" y="3711168"/>
                      </a:lnTo>
                      <a:lnTo>
                        <a:pt x="2635889" y="3144033"/>
                      </a:lnTo>
                      <a:lnTo>
                        <a:pt x="2726365" y="2655187"/>
                      </a:lnTo>
                      <a:lnTo>
                        <a:pt x="3035980" y="1886353"/>
                      </a:lnTo>
                      <a:lnTo>
                        <a:pt x="3462698" y="1286904"/>
                      </a:lnTo>
                      <a:lnTo>
                        <a:pt x="4150080" y="987176"/>
                      </a:lnTo>
                      <a:lnTo>
                        <a:pt x="4742854" y="518069"/>
                      </a:lnTo>
                      <a:lnTo>
                        <a:pt x="4993799" y="19314"/>
                      </a:lnTo>
                      <a:lnTo>
                        <a:pt x="5599601" y="0"/>
                      </a:lnTo>
                      <a:lnTo>
                        <a:pt x="6006479" y="403615"/>
                      </a:lnTo>
                      <a:lnTo>
                        <a:pt x="6404083" y="621958"/>
                      </a:lnTo>
                      <a:lnTo>
                        <a:pt x="7130494" y="706648"/>
                      </a:lnTo>
                      <a:lnTo>
                        <a:pt x="8029581" y="684142"/>
                      </a:lnTo>
                      <a:lnTo>
                        <a:pt x="8638890" y="1153252"/>
                      </a:lnTo>
                      <a:lnTo>
                        <a:pt x="8899551" y="1707050"/>
                      </a:lnTo>
                      <a:lnTo>
                        <a:pt x="8814868" y="2218505"/>
                      </a:lnTo>
                      <a:lnTo>
                        <a:pt x="8775833" y="2775612"/>
                      </a:lnTo>
                      <a:lnTo>
                        <a:pt x="9329574" y="2821262"/>
                      </a:lnTo>
                      <a:lnTo>
                        <a:pt x="10010340" y="2909260"/>
                      </a:lnTo>
                      <a:lnTo>
                        <a:pt x="10852317" y="3513687"/>
                      </a:lnTo>
                      <a:lnTo>
                        <a:pt x="11073296" y="4601606"/>
                      </a:lnTo>
                      <a:lnTo>
                        <a:pt x="10987498" y="6080492"/>
                      </a:lnTo>
                      <a:lnTo>
                        <a:pt x="11156862" y="7074284"/>
                      </a:lnTo>
                      <a:lnTo>
                        <a:pt x="10775790" y="8572913"/>
                      </a:lnTo>
                      <a:lnTo>
                        <a:pt x="10560777" y="9638166"/>
                      </a:lnTo>
                      <a:lnTo>
                        <a:pt x="10326752" y="10939688"/>
                      </a:lnTo>
                      <a:lnTo>
                        <a:pt x="10642152" y="11443137"/>
                      </a:lnTo>
                      <a:lnTo>
                        <a:pt x="10599809" y="12723422"/>
                      </a:lnTo>
                      <a:cubicBezTo>
                        <a:pt x="10603116" y="13050062"/>
                        <a:pt x="10606424" y="13376701"/>
                        <a:pt x="10609731" y="13703341"/>
                      </a:cubicBezTo>
                      <a:lnTo>
                        <a:pt x="10990803" y="15234398"/>
                      </a:lnTo>
                      <a:lnTo>
                        <a:pt x="10941849" y="16263920"/>
                      </a:lnTo>
                      <a:lnTo>
                        <a:pt x="10440366" y="17182936"/>
                      </a:lnTo>
                      <a:lnTo>
                        <a:pt x="10098329" y="18039768"/>
                      </a:lnTo>
                      <a:lnTo>
                        <a:pt x="9968000" y="18896600"/>
                      </a:lnTo>
                      <a:lnTo>
                        <a:pt x="9880011" y="19685271"/>
                      </a:lnTo>
                      <a:lnTo>
                        <a:pt x="9781459" y="20829985"/>
                      </a:lnTo>
                      <a:lnTo>
                        <a:pt x="9270705" y="20763755"/>
                      </a:lnTo>
                      <a:lnTo>
                        <a:pt x="8159913" y="21190517"/>
                      </a:lnTo>
                      <a:lnTo>
                        <a:pt x="7433499" y="21747622"/>
                      </a:lnTo>
                      <a:lnTo>
                        <a:pt x="6746120" y="22181000"/>
                      </a:lnTo>
                      <a:lnTo>
                        <a:pt x="5800927" y="23068253"/>
                      </a:lnTo>
                      <a:lnTo>
                        <a:pt x="5074976" y="23366674"/>
                      </a:lnTo>
                      <a:lnTo>
                        <a:pt x="4097822" y="23281981"/>
                      </a:lnTo>
                      <a:lnTo>
                        <a:pt x="3280113" y="23324329"/>
                      </a:lnTo>
                      <a:lnTo>
                        <a:pt x="2214970" y="23409021"/>
                      </a:lnTo>
                      <a:lnTo>
                        <a:pt x="1322499" y="23493711"/>
                      </a:lnTo>
                      <a:lnTo>
                        <a:pt x="719801" y="23278679"/>
                      </a:lnTo>
                      <a:lnTo>
                        <a:pt x="338729" y="22894262"/>
                      </a:lnTo>
                      <a:lnTo>
                        <a:pt x="0" y="22464192"/>
                      </a:lnTo>
                      <a:lnTo>
                        <a:pt x="133637" y="21907087"/>
                      </a:lnTo>
                      <a:lnTo>
                        <a:pt x="582858" y="21222945"/>
                      </a:lnTo>
                      <a:lnTo>
                        <a:pt x="860051" y="20532186"/>
                      </a:lnTo>
                      <a:lnTo>
                        <a:pt x="1157997" y="20011466"/>
                      </a:lnTo>
                      <a:cubicBezTo>
                        <a:pt x="1158364" y="19743059"/>
                        <a:pt x="1158730" y="19474651"/>
                        <a:pt x="1159097" y="19206244"/>
                      </a:cubicBezTo>
                      <a:lnTo>
                        <a:pt x="1270876" y="18704071"/>
                      </a:lnTo>
                      <a:lnTo>
                        <a:pt x="1667197" y="18342799"/>
                      </a:lnTo>
                      <a:lnTo>
                        <a:pt x="1960280" y="17710922"/>
                      </a:lnTo>
                      <a:lnTo>
                        <a:pt x="2737851" y="17176334"/>
                      </a:lnTo>
                      <a:lnTo>
                        <a:pt x="3563275" y="16876595"/>
                      </a:lnTo>
                      <a:lnTo>
                        <a:pt x="4035641" y="16365141"/>
                      </a:lnTo>
                      <a:lnTo>
                        <a:pt x="4592688" y="15938379"/>
                      </a:lnTo>
                      <a:lnTo>
                        <a:pt x="5403786" y="15931765"/>
                      </a:lnTo>
                      <a:lnTo>
                        <a:pt x="5794135" y="15362075"/>
                      </a:lnTo>
                      <a:lnTo>
                        <a:pt x="5585733" y="15013388"/>
                      </a:lnTo>
                      <a:lnTo>
                        <a:pt x="5206402" y="14652247"/>
                      </a:lnTo>
                      <a:lnTo>
                        <a:pt x="4498086" y="14009680"/>
                      </a:lnTo>
                      <a:lnTo>
                        <a:pt x="3774980" y="14175753"/>
                      </a:lnTo>
                      <a:lnTo>
                        <a:pt x="3048569" y="13797950"/>
                      </a:lnTo>
                      <a:lnTo>
                        <a:pt x="2540475" y="14097678"/>
                      </a:lnTo>
                      <a:lnTo>
                        <a:pt x="1983425" y="14306099"/>
                      </a:lnTo>
                      <a:lnTo>
                        <a:pt x="1374114" y="14042102"/>
                      </a:lnTo>
                      <a:lnTo>
                        <a:pt x="1413790" y="13500892"/>
                      </a:lnTo>
                      <a:lnTo>
                        <a:pt x="2044957" y="13397002"/>
                      </a:lnTo>
                      <a:lnTo>
                        <a:pt x="2278705" y="12783056"/>
                      </a:lnTo>
                      <a:lnTo>
                        <a:pt x="2172626" y="12220607"/>
                      </a:lnTo>
                      <a:lnTo>
                        <a:pt x="1869624" y="11709153"/>
                      </a:lnTo>
                      <a:lnTo>
                        <a:pt x="1788249" y="11113009"/>
                      </a:lnTo>
                      <a:lnTo>
                        <a:pt x="1996646" y="10637286"/>
                      </a:lnTo>
                      <a:lnTo>
                        <a:pt x="2006564" y="10041143"/>
                      </a:lnTo>
                      <a:lnTo>
                        <a:pt x="1940387" y="9343528"/>
                      </a:lnTo>
                      <a:lnTo>
                        <a:pt x="1733782" y="8754304"/>
                      </a:lnTo>
                      <a:close/>
                    </a:path>
                  </a:pathLst>
                </a:custGeom>
                <a:grpFill/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85" name="任意多边形 5">
                <a:extLst>
                  <a:ext uri="{FF2B5EF4-FFF2-40B4-BE49-F238E27FC236}">
                    <a16:creationId xmlns:a16="http://schemas.microsoft.com/office/drawing/2014/main" id="{091E3125-F879-555C-CCAE-72A4FE367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327" y="2410071"/>
                <a:ext cx="776808" cy="1614677"/>
              </a:xfrm>
              <a:custGeom>
                <a:avLst/>
                <a:gdLst>
                  <a:gd name="T0" fmla="*/ 2858 w 11156862"/>
                  <a:gd name="T1" fmla="*/ 12999 h 23493711"/>
                  <a:gd name="T2" fmla="*/ 2013 w 11156862"/>
                  <a:gd name="T3" fmla="*/ 11184 h 23493711"/>
                  <a:gd name="T4" fmla="*/ 3610 w 11156862"/>
                  <a:gd name="T5" fmla="*/ 9706 h 23493711"/>
                  <a:gd name="T6" fmla="*/ 3621 w 11156862"/>
                  <a:gd name="T7" fmla="*/ 8673 h 23493711"/>
                  <a:gd name="T8" fmla="*/ 3491 w 11156862"/>
                  <a:gd name="T9" fmla="*/ 7054 h 23493711"/>
                  <a:gd name="T10" fmla="*/ 4336 w 11156862"/>
                  <a:gd name="T11" fmla="*/ 6009 h 23493711"/>
                  <a:gd name="T12" fmla="*/ 4531 w 11156862"/>
                  <a:gd name="T13" fmla="*/ 4299 h 23493711"/>
                  <a:gd name="T14" fmla="*/ 5755 w 11156862"/>
                  <a:gd name="T15" fmla="*/ 2084 h 23493711"/>
                  <a:gd name="T16" fmla="*/ 7883 w 11156862"/>
                  <a:gd name="T17" fmla="*/ 839 h 23493711"/>
                  <a:gd name="T18" fmla="*/ 9307 w 11156862"/>
                  <a:gd name="T19" fmla="*/ 0 h 23493711"/>
                  <a:gd name="T20" fmla="*/ 10644 w 11156862"/>
                  <a:gd name="T21" fmla="*/ 1007 h 23493711"/>
                  <a:gd name="T22" fmla="*/ 13346 w 11156862"/>
                  <a:gd name="T23" fmla="*/ 1108 h 23493711"/>
                  <a:gd name="T24" fmla="*/ 14792 w 11156862"/>
                  <a:gd name="T25" fmla="*/ 2764 h 23493711"/>
                  <a:gd name="T26" fmla="*/ 14586 w 11156862"/>
                  <a:gd name="T27" fmla="*/ 4494 h 23493711"/>
                  <a:gd name="T28" fmla="*/ 16638 w 11156862"/>
                  <a:gd name="T29" fmla="*/ 4711 h 23493711"/>
                  <a:gd name="T30" fmla="*/ 18405 w 11156862"/>
                  <a:gd name="T31" fmla="*/ 7451 h 23493711"/>
                  <a:gd name="T32" fmla="*/ 18544 w 11156862"/>
                  <a:gd name="T33" fmla="*/ 11455 h 23493711"/>
                  <a:gd name="T34" fmla="*/ 17553 w 11156862"/>
                  <a:gd name="T35" fmla="*/ 15606 h 23493711"/>
                  <a:gd name="T36" fmla="*/ 17688 w 11156862"/>
                  <a:gd name="T37" fmla="*/ 18529 h 23493711"/>
                  <a:gd name="T38" fmla="*/ 17634 w 11156862"/>
                  <a:gd name="T39" fmla="*/ 22189 h 23493711"/>
                  <a:gd name="T40" fmla="*/ 18187 w 11156862"/>
                  <a:gd name="T41" fmla="*/ 26335 h 23493711"/>
                  <a:gd name="T42" fmla="*/ 16784 w 11156862"/>
                  <a:gd name="T43" fmla="*/ 29210 h 23493711"/>
                  <a:gd name="T44" fmla="*/ 16422 w 11156862"/>
                  <a:gd name="T45" fmla="*/ 31875 h 23493711"/>
                  <a:gd name="T46" fmla="*/ 15409 w 11156862"/>
                  <a:gd name="T47" fmla="*/ 33621 h 23493711"/>
                  <a:gd name="T48" fmla="*/ 12355 w 11156862"/>
                  <a:gd name="T49" fmla="*/ 35214 h 23493711"/>
                  <a:gd name="T50" fmla="*/ 9642 w 11156862"/>
                  <a:gd name="T51" fmla="*/ 37353 h 23493711"/>
                  <a:gd name="T52" fmla="*/ 6811 w 11156862"/>
                  <a:gd name="T53" fmla="*/ 37699 h 23493711"/>
                  <a:gd name="T54" fmla="*/ 3682 w 11156862"/>
                  <a:gd name="T55" fmla="*/ 37904 h 23493711"/>
                  <a:gd name="T56" fmla="*/ 1196 w 11156862"/>
                  <a:gd name="T57" fmla="*/ 37693 h 23493711"/>
                  <a:gd name="T58" fmla="*/ 0 w 11156862"/>
                  <a:gd name="T59" fmla="*/ 36374 h 23493711"/>
                  <a:gd name="T60" fmla="*/ 969 w 11156862"/>
                  <a:gd name="T61" fmla="*/ 34365 h 23493711"/>
                  <a:gd name="T62" fmla="*/ 1925 w 11156862"/>
                  <a:gd name="T63" fmla="*/ 32403 h 23493711"/>
                  <a:gd name="T64" fmla="*/ 2112 w 11156862"/>
                  <a:gd name="T65" fmla="*/ 30286 h 23493711"/>
                  <a:gd name="T66" fmla="*/ 3258 w 11156862"/>
                  <a:gd name="T67" fmla="*/ 28678 h 23493711"/>
                  <a:gd name="T68" fmla="*/ 5923 w 11156862"/>
                  <a:gd name="T69" fmla="*/ 27327 h 23493711"/>
                  <a:gd name="T70" fmla="*/ 7634 w 11156862"/>
                  <a:gd name="T71" fmla="*/ 25808 h 23493711"/>
                  <a:gd name="T72" fmla="*/ 9630 w 11156862"/>
                  <a:gd name="T73" fmla="*/ 24875 h 23493711"/>
                  <a:gd name="T74" fmla="*/ 8654 w 11156862"/>
                  <a:gd name="T75" fmla="*/ 23725 h 23493711"/>
                  <a:gd name="T76" fmla="*/ 6274 w 11156862"/>
                  <a:gd name="T77" fmla="*/ 22954 h 23493711"/>
                  <a:gd name="T78" fmla="*/ 4223 w 11156862"/>
                  <a:gd name="T79" fmla="*/ 22827 h 23493711"/>
                  <a:gd name="T80" fmla="*/ 2284 w 11156862"/>
                  <a:gd name="T81" fmla="*/ 22737 h 23493711"/>
                  <a:gd name="T82" fmla="*/ 3399 w 11156862"/>
                  <a:gd name="T83" fmla="*/ 21693 h 23493711"/>
                  <a:gd name="T84" fmla="*/ 3611 w 11156862"/>
                  <a:gd name="T85" fmla="*/ 19788 h 23493711"/>
                  <a:gd name="T86" fmla="*/ 2972 w 11156862"/>
                  <a:gd name="T87" fmla="*/ 17994 h 23493711"/>
                  <a:gd name="T88" fmla="*/ 3335 w 11156862"/>
                  <a:gd name="T89" fmla="*/ 16259 h 23493711"/>
                  <a:gd name="T90" fmla="*/ 2882 w 11156862"/>
                  <a:gd name="T91" fmla="*/ 14175 h 234937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156862"/>
                  <a:gd name="T139" fmla="*/ 0 h 23493711"/>
                  <a:gd name="T140" fmla="*/ 11156862 w 11156862"/>
                  <a:gd name="T141" fmla="*/ 23493711 h 2349371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156862" h="23493711">
                    <a:moveTo>
                      <a:pt x="1733782" y="8754304"/>
                    </a:moveTo>
                    <a:lnTo>
                      <a:pt x="1719455" y="8027751"/>
                    </a:lnTo>
                    <a:lnTo>
                      <a:pt x="1548340" y="7513741"/>
                    </a:lnTo>
                    <a:lnTo>
                      <a:pt x="1211359" y="6906928"/>
                    </a:lnTo>
                    <a:lnTo>
                      <a:pt x="1826639" y="6505974"/>
                    </a:lnTo>
                    <a:lnTo>
                      <a:pt x="2171982" y="5994523"/>
                    </a:lnTo>
                    <a:lnTo>
                      <a:pt x="2553054" y="5818527"/>
                    </a:lnTo>
                    <a:lnTo>
                      <a:pt x="2178595" y="5356028"/>
                    </a:lnTo>
                    <a:lnTo>
                      <a:pt x="2142868" y="4871030"/>
                    </a:lnTo>
                    <a:lnTo>
                      <a:pt x="2100522" y="4356273"/>
                    </a:lnTo>
                    <a:lnTo>
                      <a:pt x="2273195" y="3890469"/>
                    </a:lnTo>
                    <a:lnTo>
                      <a:pt x="2608616" y="3711168"/>
                    </a:lnTo>
                    <a:lnTo>
                      <a:pt x="2635889" y="3144033"/>
                    </a:lnTo>
                    <a:lnTo>
                      <a:pt x="2726365" y="2655187"/>
                    </a:lnTo>
                    <a:lnTo>
                      <a:pt x="3035980" y="1886353"/>
                    </a:lnTo>
                    <a:lnTo>
                      <a:pt x="3462698" y="1286904"/>
                    </a:lnTo>
                    <a:lnTo>
                      <a:pt x="4150080" y="987176"/>
                    </a:lnTo>
                    <a:lnTo>
                      <a:pt x="4742854" y="518069"/>
                    </a:lnTo>
                    <a:lnTo>
                      <a:pt x="4993799" y="19314"/>
                    </a:lnTo>
                    <a:lnTo>
                      <a:pt x="5599601" y="0"/>
                    </a:lnTo>
                    <a:lnTo>
                      <a:pt x="6006479" y="403615"/>
                    </a:lnTo>
                    <a:lnTo>
                      <a:pt x="6404083" y="621958"/>
                    </a:lnTo>
                    <a:lnTo>
                      <a:pt x="7130494" y="706648"/>
                    </a:lnTo>
                    <a:lnTo>
                      <a:pt x="8029581" y="684142"/>
                    </a:lnTo>
                    <a:lnTo>
                      <a:pt x="8638890" y="1153252"/>
                    </a:lnTo>
                    <a:lnTo>
                      <a:pt x="8899551" y="1707050"/>
                    </a:lnTo>
                    <a:lnTo>
                      <a:pt x="8814868" y="2218505"/>
                    </a:lnTo>
                    <a:lnTo>
                      <a:pt x="8775833" y="2775612"/>
                    </a:lnTo>
                    <a:lnTo>
                      <a:pt x="9329574" y="2821262"/>
                    </a:lnTo>
                    <a:lnTo>
                      <a:pt x="10010340" y="2909260"/>
                    </a:lnTo>
                    <a:lnTo>
                      <a:pt x="10852317" y="3513687"/>
                    </a:lnTo>
                    <a:lnTo>
                      <a:pt x="11073296" y="4601606"/>
                    </a:lnTo>
                    <a:lnTo>
                      <a:pt x="10987498" y="6080492"/>
                    </a:lnTo>
                    <a:lnTo>
                      <a:pt x="11156862" y="7074284"/>
                    </a:lnTo>
                    <a:lnTo>
                      <a:pt x="10775790" y="8572913"/>
                    </a:lnTo>
                    <a:lnTo>
                      <a:pt x="10560777" y="9638166"/>
                    </a:lnTo>
                    <a:lnTo>
                      <a:pt x="10326752" y="10939688"/>
                    </a:lnTo>
                    <a:lnTo>
                      <a:pt x="10642152" y="11443137"/>
                    </a:lnTo>
                    <a:lnTo>
                      <a:pt x="10599809" y="12723422"/>
                    </a:lnTo>
                    <a:cubicBezTo>
                      <a:pt x="10603116" y="13050062"/>
                      <a:pt x="10606424" y="13376701"/>
                      <a:pt x="10609731" y="13703341"/>
                    </a:cubicBezTo>
                    <a:lnTo>
                      <a:pt x="10990803" y="15234398"/>
                    </a:lnTo>
                    <a:lnTo>
                      <a:pt x="10941849" y="16263920"/>
                    </a:lnTo>
                    <a:lnTo>
                      <a:pt x="10440366" y="17182936"/>
                    </a:lnTo>
                    <a:lnTo>
                      <a:pt x="10098329" y="18039768"/>
                    </a:lnTo>
                    <a:lnTo>
                      <a:pt x="9968000" y="18896600"/>
                    </a:lnTo>
                    <a:lnTo>
                      <a:pt x="9880011" y="19685271"/>
                    </a:lnTo>
                    <a:lnTo>
                      <a:pt x="9781459" y="20829985"/>
                    </a:lnTo>
                    <a:lnTo>
                      <a:pt x="9270705" y="20763755"/>
                    </a:lnTo>
                    <a:lnTo>
                      <a:pt x="8159913" y="21190517"/>
                    </a:lnTo>
                    <a:lnTo>
                      <a:pt x="7433499" y="21747622"/>
                    </a:lnTo>
                    <a:lnTo>
                      <a:pt x="6746120" y="22181000"/>
                    </a:lnTo>
                    <a:lnTo>
                      <a:pt x="5800927" y="23068253"/>
                    </a:lnTo>
                    <a:lnTo>
                      <a:pt x="5074976" y="23366674"/>
                    </a:lnTo>
                    <a:lnTo>
                      <a:pt x="4097822" y="23281981"/>
                    </a:lnTo>
                    <a:lnTo>
                      <a:pt x="3280113" y="23324329"/>
                    </a:lnTo>
                    <a:lnTo>
                      <a:pt x="2214970" y="23409021"/>
                    </a:lnTo>
                    <a:lnTo>
                      <a:pt x="1322499" y="23493711"/>
                    </a:lnTo>
                    <a:lnTo>
                      <a:pt x="719801" y="23278679"/>
                    </a:lnTo>
                    <a:lnTo>
                      <a:pt x="338729" y="22894262"/>
                    </a:lnTo>
                    <a:lnTo>
                      <a:pt x="0" y="22464192"/>
                    </a:lnTo>
                    <a:lnTo>
                      <a:pt x="133637" y="21907087"/>
                    </a:lnTo>
                    <a:lnTo>
                      <a:pt x="582858" y="21222945"/>
                    </a:lnTo>
                    <a:lnTo>
                      <a:pt x="860051" y="20532186"/>
                    </a:lnTo>
                    <a:lnTo>
                      <a:pt x="1157997" y="20011466"/>
                    </a:lnTo>
                    <a:cubicBezTo>
                      <a:pt x="1158364" y="19743059"/>
                      <a:pt x="1158730" y="19474651"/>
                      <a:pt x="1159097" y="19206244"/>
                    </a:cubicBezTo>
                    <a:lnTo>
                      <a:pt x="1270876" y="18704071"/>
                    </a:lnTo>
                    <a:lnTo>
                      <a:pt x="1667197" y="18342799"/>
                    </a:lnTo>
                    <a:lnTo>
                      <a:pt x="1960280" y="17710922"/>
                    </a:lnTo>
                    <a:lnTo>
                      <a:pt x="2737851" y="17176334"/>
                    </a:lnTo>
                    <a:lnTo>
                      <a:pt x="3563275" y="16876595"/>
                    </a:lnTo>
                    <a:lnTo>
                      <a:pt x="4035641" y="16365141"/>
                    </a:lnTo>
                    <a:lnTo>
                      <a:pt x="4592688" y="15938379"/>
                    </a:lnTo>
                    <a:lnTo>
                      <a:pt x="5403786" y="15931765"/>
                    </a:lnTo>
                    <a:lnTo>
                      <a:pt x="5794135" y="15362075"/>
                    </a:lnTo>
                    <a:lnTo>
                      <a:pt x="5585733" y="15013388"/>
                    </a:lnTo>
                    <a:lnTo>
                      <a:pt x="5206402" y="14652247"/>
                    </a:lnTo>
                    <a:lnTo>
                      <a:pt x="4498086" y="14009680"/>
                    </a:lnTo>
                    <a:lnTo>
                      <a:pt x="3774980" y="14175753"/>
                    </a:lnTo>
                    <a:lnTo>
                      <a:pt x="3048569" y="13797950"/>
                    </a:lnTo>
                    <a:lnTo>
                      <a:pt x="2540475" y="14097678"/>
                    </a:lnTo>
                    <a:lnTo>
                      <a:pt x="1983425" y="14306099"/>
                    </a:lnTo>
                    <a:lnTo>
                      <a:pt x="1374114" y="14042102"/>
                    </a:lnTo>
                    <a:lnTo>
                      <a:pt x="1413790" y="13500892"/>
                    </a:lnTo>
                    <a:lnTo>
                      <a:pt x="2044957" y="13397002"/>
                    </a:lnTo>
                    <a:lnTo>
                      <a:pt x="2278705" y="12783056"/>
                    </a:lnTo>
                    <a:lnTo>
                      <a:pt x="2172626" y="12220607"/>
                    </a:lnTo>
                    <a:lnTo>
                      <a:pt x="1869624" y="11709153"/>
                    </a:lnTo>
                    <a:lnTo>
                      <a:pt x="1788249" y="11113009"/>
                    </a:lnTo>
                    <a:lnTo>
                      <a:pt x="1996646" y="10637286"/>
                    </a:lnTo>
                    <a:lnTo>
                      <a:pt x="2006564" y="10041143"/>
                    </a:lnTo>
                    <a:lnTo>
                      <a:pt x="1940387" y="9343528"/>
                    </a:lnTo>
                    <a:lnTo>
                      <a:pt x="1733782" y="8754304"/>
                    </a:lnTo>
                    <a:close/>
                  </a:path>
                </a:pathLst>
              </a:custGeom>
              <a:grpFill/>
              <a:ln w="31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DF760C5-E8F6-9831-B2E4-E506DFD6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62515" y="5518136"/>
              <a:ext cx="940216" cy="629062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781F942-F44E-198F-5541-842021E4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77187" y="2880119"/>
              <a:ext cx="1076951" cy="49109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87029E0-A95A-789A-563F-17DC02666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833391" y="4685847"/>
              <a:ext cx="1553126" cy="431598"/>
            </a:xfrm>
            <a:prstGeom prst="rect">
              <a:avLst/>
            </a:prstGeom>
          </p:spPr>
        </p:pic>
      </p:grpSp>
      <p:pic>
        <p:nvPicPr>
          <p:cNvPr id="9" name="Picture 1" descr="g 31DEP ">
            <a:extLst>
              <a:ext uri="{FF2B5EF4-FFF2-40B4-BE49-F238E27FC236}">
                <a16:creationId xmlns:a16="http://schemas.microsoft.com/office/drawing/2014/main" id="{6DAACAFD-CEDC-572D-9569-BE80EFBF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09" y="163392"/>
            <a:ext cx="2542903" cy="63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2C9D5514-8074-18A3-1365-E7EBCE2FC435}"/>
              </a:ext>
            </a:extLst>
          </p:cNvPr>
          <p:cNvSpPr/>
          <p:nvPr/>
        </p:nvSpPr>
        <p:spPr>
          <a:xfrm>
            <a:off x="7697658" y="4248485"/>
            <a:ext cx="981691" cy="1184588"/>
          </a:xfrm>
          <a:custGeom>
            <a:avLst/>
            <a:gdLst>
              <a:gd name="connsiteX0" fmla="*/ 981690 w 981691"/>
              <a:gd name="connsiteY0" fmla="*/ 0 h 1184588"/>
              <a:gd name="connsiteX1" fmla="*/ 705589 w 981691"/>
              <a:gd name="connsiteY1" fmla="*/ 699984 h 1184588"/>
              <a:gd name="connsiteX2" fmla="*/ 0 w 981691"/>
              <a:gd name="connsiteY2" fmla="*/ 1184588 h 118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691" h="1184588" fill="none" extrusionOk="0">
                <a:moveTo>
                  <a:pt x="981690" y="0"/>
                </a:moveTo>
                <a:cubicBezTo>
                  <a:pt x="924328" y="240021"/>
                  <a:pt x="890440" y="506651"/>
                  <a:pt x="705589" y="699984"/>
                </a:cubicBezTo>
                <a:cubicBezTo>
                  <a:pt x="526125" y="910181"/>
                  <a:pt x="123131" y="1123737"/>
                  <a:pt x="0" y="1184588"/>
                </a:cubicBezTo>
              </a:path>
              <a:path w="981691" h="1184588" stroke="0" extrusionOk="0">
                <a:moveTo>
                  <a:pt x="981690" y="0"/>
                </a:moveTo>
                <a:cubicBezTo>
                  <a:pt x="948306" y="280295"/>
                  <a:pt x="882893" y="543784"/>
                  <a:pt x="705589" y="699984"/>
                </a:cubicBezTo>
                <a:cubicBezTo>
                  <a:pt x="527715" y="884264"/>
                  <a:pt x="147948" y="1094355"/>
                  <a:pt x="0" y="1184588"/>
                </a:cubicBezTo>
              </a:path>
            </a:pathLst>
          </a:custGeom>
          <a:ln w="19050">
            <a:prstDash val="sysDot"/>
            <a:extLst>
              <a:ext uri="{C807C97D-BFC1-408E-A445-0C87EB9F89A2}">
                <ask:lineSketchStyleProps xmlns:ask="http://schemas.microsoft.com/office/drawing/2018/sketchyshapes" sd="697022472">
                  <a:custGeom>
                    <a:avLst/>
                    <a:gdLst>
                      <a:gd name="connsiteX0" fmla="*/ 964642 w 964642"/>
                      <a:gd name="connsiteY0" fmla="*/ 0 h 884255"/>
                      <a:gd name="connsiteX1" fmla="*/ 693336 w 964642"/>
                      <a:gd name="connsiteY1" fmla="*/ 522515 h 884255"/>
                      <a:gd name="connsiteX2" fmla="*/ 0 w 964642"/>
                      <a:gd name="connsiteY2" fmla="*/ 884255 h 884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64642" h="884255">
                        <a:moveTo>
                          <a:pt x="964642" y="0"/>
                        </a:moveTo>
                        <a:cubicBezTo>
                          <a:pt x="909376" y="187569"/>
                          <a:pt x="854110" y="375139"/>
                          <a:pt x="693336" y="522515"/>
                        </a:cubicBezTo>
                        <a:cubicBezTo>
                          <a:pt x="532562" y="669891"/>
                          <a:pt x="117231" y="817266"/>
                          <a:pt x="0" y="88425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1D06AA2B-D0FD-42C5-E2C4-F64EFE236993}"/>
              </a:ext>
            </a:extLst>
          </p:cNvPr>
          <p:cNvSpPr/>
          <p:nvPr/>
        </p:nvSpPr>
        <p:spPr>
          <a:xfrm rot="18041214">
            <a:off x="10359284" y="4521091"/>
            <a:ext cx="484750" cy="555172"/>
          </a:xfrm>
          <a:custGeom>
            <a:avLst/>
            <a:gdLst>
              <a:gd name="connsiteX0" fmla="*/ 484750 w 484750"/>
              <a:gd name="connsiteY0" fmla="*/ 0 h 555172"/>
              <a:gd name="connsiteX1" fmla="*/ 348413 w 484750"/>
              <a:gd name="connsiteY1" fmla="*/ 328056 h 555172"/>
              <a:gd name="connsiteX2" fmla="*/ 0 w 484750"/>
              <a:gd name="connsiteY2" fmla="*/ 555172 h 5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750" h="555172" fill="none" extrusionOk="0">
                <a:moveTo>
                  <a:pt x="484750" y="0"/>
                </a:moveTo>
                <a:cubicBezTo>
                  <a:pt x="455035" y="98253"/>
                  <a:pt x="435677" y="236776"/>
                  <a:pt x="348413" y="328056"/>
                </a:cubicBezTo>
                <a:cubicBezTo>
                  <a:pt x="257099" y="429061"/>
                  <a:pt x="59167" y="515050"/>
                  <a:pt x="0" y="555172"/>
                </a:cubicBezTo>
              </a:path>
              <a:path w="484750" h="555172" stroke="0" extrusionOk="0">
                <a:moveTo>
                  <a:pt x="484750" y="0"/>
                </a:moveTo>
                <a:cubicBezTo>
                  <a:pt x="463503" y="126048"/>
                  <a:pt x="434625" y="251852"/>
                  <a:pt x="348413" y="328056"/>
                </a:cubicBezTo>
                <a:cubicBezTo>
                  <a:pt x="262317" y="415692"/>
                  <a:pt x="72792" y="512875"/>
                  <a:pt x="0" y="555172"/>
                </a:cubicBezTo>
              </a:path>
            </a:pathLst>
          </a:custGeom>
          <a:ln w="19050">
            <a:prstDash val="sysDot"/>
            <a:extLst>
              <a:ext uri="{C807C97D-BFC1-408E-A445-0C87EB9F89A2}">
                <ask:lineSketchStyleProps xmlns:ask="http://schemas.microsoft.com/office/drawing/2018/sketchyshapes" sd="697022472">
                  <a:custGeom>
                    <a:avLst/>
                    <a:gdLst>
                      <a:gd name="connsiteX0" fmla="*/ 964642 w 964642"/>
                      <a:gd name="connsiteY0" fmla="*/ 0 h 884255"/>
                      <a:gd name="connsiteX1" fmla="*/ 693336 w 964642"/>
                      <a:gd name="connsiteY1" fmla="*/ 522515 h 884255"/>
                      <a:gd name="connsiteX2" fmla="*/ 0 w 964642"/>
                      <a:gd name="connsiteY2" fmla="*/ 884255 h 884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64642" h="884255">
                        <a:moveTo>
                          <a:pt x="964642" y="0"/>
                        </a:moveTo>
                        <a:cubicBezTo>
                          <a:pt x="909376" y="187569"/>
                          <a:pt x="854110" y="375139"/>
                          <a:pt x="693336" y="522515"/>
                        </a:cubicBezTo>
                        <a:cubicBezTo>
                          <a:pt x="532562" y="669891"/>
                          <a:pt x="117231" y="817266"/>
                          <a:pt x="0" y="88425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99EE9B31-7D56-42C5-F815-FA7B617084FF}"/>
              </a:ext>
            </a:extLst>
          </p:cNvPr>
          <p:cNvSpPr/>
          <p:nvPr/>
        </p:nvSpPr>
        <p:spPr>
          <a:xfrm rot="18041214">
            <a:off x="6582161" y="1040859"/>
            <a:ext cx="856717" cy="1434641"/>
          </a:xfrm>
          <a:custGeom>
            <a:avLst/>
            <a:gdLst>
              <a:gd name="connsiteX0" fmla="*/ 856717 w 856717"/>
              <a:gd name="connsiteY0" fmla="*/ 0 h 1434641"/>
              <a:gd name="connsiteX1" fmla="*/ 615764 w 856717"/>
              <a:gd name="connsiteY1" fmla="*/ 847743 h 1434641"/>
              <a:gd name="connsiteX2" fmla="*/ 0 w 856717"/>
              <a:gd name="connsiteY2" fmla="*/ 1434641 h 143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6717" h="1434641" fill="none" extrusionOk="0">
                <a:moveTo>
                  <a:pt x="856717" y="0"/>
                </a:moveTo>
                <a:cubicBezTo>
                  <a:pt x="806708" y="295019"/>
                  <a:pt x="805731" y="617742"/>
                  <a:pt x="615764" y="847743"/>
                </a:cubicBezTo>
                <a:cubicBezTo>
                  <a:pt x="456562" y="1100073"/>
                  <a:pt x="104867" y="1331633"/>
                  <a:pt x="0" y="1434641"/>
                </a:cubicBezTo>
              </a:path>
              <a:path w="856717" h="1434641" stroke="0" extrusionOk="0">
                <a:moveTo>
                  <a:pt x="856717" y="0"/>
                </a:moveTo>
                <a:cubicBezTo>
                  <a:pt x="847206" y="354557"/>
                  <a:pt x="763188" y="622602"/>
                  <a:pt x="615764" y="847743"/>
                </a:cubicBezTo>
                <a:cubicBezTo>
                  <a:pt x="462310" y="1077010"/>
                  <a:pt x="108708" y="1325877"/>
                  <a:pt x="0" y="1434641"/>
                </a:cubicBezTo>
              </a:path>
            </a:pathLst>
          </a:custGeom>
          <a:ln w="19050">
            <a:prstDash val="sysDot"/>
            <a:extLst>
              <a:ext uri="{C807C97D-BFC1-408E-A445-0C87EB9F89A2}">
                <ask:lineSketchStyleProps xmlns:ask="http://schemas.microsoft.com/office/drawing/2018/sketchyshapes" sd="697022472">
                  <a:custGeom>
                    <a:avLst/>
                    <a:gdLst>
                      <a:gd name="connsiteX0" fmla="*/ 964642 w 964642"/>
                      <a:gd name="connsiteY0" fmla="*/ 0 h 884255"/>
                      <a:gd name="connsiteX1" fmla="*/ 693336 w 964642"/>
                      <a:gd name="connsiteY1" fmla="*/ 522515 h 884255"/>
                      <a:gd name="connsiteX2" fmla="*/ 0 w 964642"/>
                      <a:gd name="connsiteY2" fmla="*/ 884255 h 884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64642" h="884255">
                        <a:moveTo>
                          <a:pt x="964642" y="0"/>
                        </a:moveTo>
                        <a:cubicBezTo>
                          <a:pt x="909376" y="187569"/>
                          <a:pt x="854110" y="375139"/>
                          <a:pt x="693336" y="522515"/>
                        </a:cubicBezTo>
                        <a:cubicBezTo>
                          <a:pt x="532562" y="669891"/>
                          <a:pt x="117231" y="817266"/>
                          <a:pt x="0" y="88425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B3C0038E-E352-C207-7BC7-C6DD77A246C4}"/>
              </a:ext>
            </a:extLst>
          </p:cNvPr>
          <p:cNvSpPr/>
          <p:nvPr/>
        </p:nvSpPr>
        <p:spPr>
          <a:xfrm rot="20667165">
            <a:off x="8854771" y="3631922"/>
            <a:ext cx="319474" cy="1678634"/>
          </a:xfrm>
          <a:custGeom>
            <a:avLst/>
            <a:gdLst>
              <a:gd name="connsiteX0" fmla="*/ 319474 w 319474"/>
              <a:gd name="connsiteY0" fmla="*/ 0 h 1678634"/>
              <a:gd name="connsiteX1" fmla="*/ 229621 w 319474"/>
              <a:gd name="connsiteY1" fmla="*/ 991921 h 1678634"/>
              <a:gd name="connsiteX2" fmla="*/ 0 w 319474"/>
              <a:gd name="connsiteY2" fmla="*/ 1678634 h 167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474" h="1678634" fill="none" extrusionOk="0">
                <a:moveTo>
                  <a:pt x="319474" y="0"/>
                </a:moveTo>
                <a:cubicBezTo>
                  <a:pt x="295104" y="295143"/>
                  <a:pt x="338938" y="722970"/>
                  <a:pt x="229621" y="991921"/>
                </a:cubicBezTo>
                <a:cubicBezTo>
                  <a:pt x="171730" y="1275436"/>
                  <a:pt x="41175" y="1569194"/>
                  <a:pt x="0" y="1678634"/>
                </a:cubicBezTo>
              </a:path>
              <a:path w="319474" h="1678634" stroke="0" extrusionOk="0">
                <a:moveTo>
                  <a:pt x="319474" y="0"/>
                </a:moveTo>
                <a:cubicBezTo>
                  <a:pt x="317487" y="376789"/>
                  <a:pt x="287371" y="725715"/>
                  <a:pt x="229621" y="991921"/>
                </a:cubicBezTo>
                <a:cubicBezTo>
                  <a:pt x="165620" y="1261774"/>
                  <a:pt x="49572" y="1551280"/>
                  <a:pt x="0" y="1678634"/>
                </a:cubicBezTo>
              </a:path>
            </a:pathLst>
          </a:custGeom>
          <a:ln w="19050">
            <a:prstDash val="sysDot"/>
            <a:extLst>
              <a:ext uri="{C807C97D-BFC1-408E-A445-0C87EB9F89A2}">
                <ask:lineSketchStyleProps xmlns:ask="http://schemas.microsoft.com/office/drawing/2018/sketchyshapes" sd="697022472">
                  <a:custGeom>
                    <a:avLst/>
                    <a:gdLst>
                      <a:gd name="connsiteX0" fmla="*/ 964642 w 964642"/>
                      <a:gd name="connsiteY0" fmla="*/ 0 h 884255"/>
                      <a:gd name="connsiteX1" fmla="*/ 693336 w 964642"/>
                      <a:gd name="connsiteY1" fmla="*/ 522515 h 884255"/>
                      <a:gd name="connsiteX2" fmla="*/ 0 w 964642"/>
                      <a:gd name="connsiteY2" fmla="*/ 884255 h 884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64642" h="884255">
                        <a:moveTo>
                          <a:pt x="964642" y="0"/>
                        </a:moveTo>
                        <a:cubicBezTo>
                          <a:pt x="909376" y="187569"/>
                          <a:pt x="854110" y="375139"/>
                          <a:pt x="693336" y="522515"/>
                        </a:cubicBezTo>
                        <a:cubicBezTo>
                          <a:pt x="532562" y="669891"/>
                          <a:pt x="117231" y="817266"/>
                          <a:pt x="0" y="88425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1B406063-08BC-7C6D-52F7-328EFBD4C203}"/>
              </a:ext>
            </a:extLst>
          </p:cNvPr>
          <p:cNvSpPr/>
          <p:nvPr/>
        </p:nvSpPr>
        <p:spPr>
          <a:xfrm rot="18041214" flipV="1">
            <a:off x="7381492" y="2498480"/>
            <a:ext cx="1065512" cy="1819989"/>
          </a:xfrm>
          <a:custGeom>
            <a:avLst/>
            <a:gdLst>
              <a:gd name="connsiteX0" fmla="*/ 1065512 w 1065512"/>
              <a:gd name="connsiteY0" fmla="*/ 0 h 1819989"/>
              <a:gd name="connsiteX1" fmla="*/ 765836 w 1065512"/>
              <a:gd name="connsiteY1" fmla="*/ 1075449 h 1819989"/>
              <a:gd name="connsiteX2" fmla="*/ 0 w 1065512"/>
              <a:gd name="connsiteY2" fmla="*/ 1819989 h 181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5512" h="1819989" fill="none" extrusionOk="0">
                <a:moveTo>
                  <a:pt x="1065512" y="0"/>
                </a:moveTo>
                <a:cubicBezTo>
                  <a:pt x="1001023" y="351476"/>
                  <a:pt x="968452" y="776948"/>
                  <a:pt x="765836" y="1075449"/>
                </a:cubicBezTo>
                <a:cubicBezTo>
                  <a:pt x="567911" y="1395163"/>
                  <a:pt x="132069" y="1701575"/>
                  <a:pt x="0" y="1819989"/>
                </a:cubicBezTo>
              </a:path>
              <a:path w="1065512" h="1819989" stroke="0" extrusionOk="0">
                <a:moveTo>
                  <a:pt x="1065512" y="0"/>
                </a:moveTo>
                <a:cubicBezTo>
                  <a:pt x="1027946" y="415866"/>
                  <a:pt x="970272" y="852998"/>
                  <a:pt x="765836" y="1075449"/>
                </a:cubicBezTo>
                <a:cubicBezTo>
                  <a:pt x="582090" y="1373099"/>
                  <a:pt x="152546" y="1681715"/>
                  <a:pt x="0" y="1819989"/>
                </a:cubicBezTo>
              </a:path>
            </a:pathLst>
          </a:custGeom>
          <a:ln w="19050">
            <a:prstDash val="sysDot"/>
            <a:extLst>
              <a:ext uri="{C807C97D-BFC1-408E-A445-0C87EB9F89A2}">
                <ask:lineSketchStyleProps xmlns:ask="http://schemas.microsoft.com/office/drawing/2018/sketchyshapes" sd="697022472">
                  <a:custGeom>
                    <a:avLst/>
                    <a:gdLst>
                      <a:gd name="connsiteX0" fmla="*/ 964642 w 964642"/>
                      <a:gd name="connsiteY0" fmla="*/ 0 h 884255"/>
                      <a:gd name="connsiteX1" fmla="*/ 693336 w 964642"/>
                      <a:gd name="connsiteY1" fmla="*/ 522515 h 884255"/>
                      <a:gd name="connsiteX2" fmla="*/ 0 w 964642"/>
                      <a:gd name="connsiteY2" fmla="*/ 884255 h 884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64642" h="884255">
                        <a:moveTo>
                          <a:pt x="964642" y="0"/>
                        </a:moveTo>
                        <a:cubicBezTo>
                          <a:pt x="909376" y="187569"/>
                          <a:pt x="854110" y="375139"/>
                          <a:pt x="693336" y="522515"/>
                        </a:cubicBezTo>
                        <a:cubicBezTo>
                          <a:pt x="532562" y="669891"/>
                          <a:pt x="117231" y="817266"/>
                          <a:pt x="0" y="88425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1F7AE266-0A72-AC8A-83A3-C65B67DC4EE6}"/>
              </a:ext>
            </a:extLst>
          </p:cNvPr>
          <p:cNvSpPr/>
          <p:nvPr/>
        </p:nvSpPr>
        <p:spPr>
          <a:xfrm rot="18041214">
            <a:off x="8792290" y="1325391"/>
            <a:ext cx="356519" cy="1329364"/>
          </a:xfrm>
          <a:custGeom>
            <a:avLst/>
            <a:gdLst>
              <a:gd name="connsiteX0" fmla="*/ 356519 w 356519"/>
              <a:gd name="connsiteY0" fmla="*/ 0 h 1329364"/>
              <a:gd name="connsiteX1" fmla="*/ 256247 w 356519"/>
              <a:gd name="connsiteY1" fmla="*/ 785534 h 1329364"/>
              <a:gd name="connsiteX2" fmla="*/ 0 w 356519"/>
              <a:gd name="connsiteY2" fmla="*/ 1329364 h 132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519" h="1329364" fill="none" extrusionOk="0">
                <a:moveTo>
                  <a:pt x="356519" y="0"/>
                </a:moveTo>
                <a:cubicBezTo>
                  <a:pt x="332302" y="243906"/>
                  <a:pt x="337957" y="568275"/>
                  <a:pt x="256247" y="785534"/>
                </a:cubicBezTo>
                <a:cubicBezTo>
                  <a:pt x="184893" y="1016707"/>
                  <a:pt x="45465" y="1244788"/>
                  <a:pt x="0" y="1329364"/>
                </a:cubicBezTo>
              </a:path>
              <a:path w="356519" h="1329364" stroke="0" extrusionOk="0">
                <a:moveTo>
                  <a:pt x="356519" y="0"/>
                </a:moveTo>
                <a:cubicBezTo>
                  <a:pt x="346237" y="294864"/>
                  <a:pt x="333501" y="617695"/>
                  <a:pt x="256247" y="785534"/>
                </a:cubicBezTo>
                <a:cubicBezTo>
                  <a:pt x="188293" y="999224"/>
                  <a:pt x="49569" y="1228547"/>
                  <a:pt x="0" y="1329364"/>
                </a:cubicBezTo>
              </a:path>
            </a:pathLst>
          </a:custGeom>
          <a:ln w="19050">
            <a:prstDash val="sysDot"/>
            <a:extLst>
              <a:ext uri="{C807C97D-BFC1-408E-A445-0C87EB9F89A2}">
                <ask:lineSketchStyleProps xmlns:ask="http://schemas.microsoft.com/office/drawing/2018/sketchyshapes" sd="697022472">
                  <a:custGeom>
                    <a:avLst/>
                    <a:gdLst>
                      <a:gd name="connsiteX0" fmla="*/ 964642 w 964642"/>
                      <a:gd name="connsiteY0" fmla="*/ 0 h 884255"/>
                      <a:gd name="connsiteX1" fmla="*/ 693336 w 964642"/>
                      <a:gd name="connsiteY1" fmla="*/ 522515 h 884255"/>
                      <a:gd name="connsiteX2" fmla="*/ 0 w 964642"/>
                      <a:gd name="connsiteY2" fmla="*/ 884255 h 884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64642" h="884255">
                        <a:moveTo>
                          <a:pt x="964642" y="0"/>
                        </a:moveTo>
                        <a:cubicBezTo>
                          <a:pt x="909376" y="187569"/>
                          <a:pt x="854110" y="375139"/>
                          <a:pt x="693336" y="522515"/>
                        </a:cubicBezTo>
                        <a:cubicBezTo>
                          <a:pt x="532562" y="669891"/>
                          <a:pt x="117231" y="817266"/>
                          <a:pt x="0" y="88425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22899241-BB2F-B916-CC90-8A8EE4D290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37076" y="2245429"/>
            <a:ext cx="666025" cy="4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0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CFEEE6-785F-5314-A2AF-98FF5109FD1B}"/>
              </a:ext>
            </a:extLst>
          </p:cNvPr>
          <p:cNvGrpSpPr/>
          <p:nvPr/>
        </p:nvGrpSpPr>
        <p:grpSpPr>
          <a:xfrm flipV="1">
            <a:off x="0" y="607961"/>
            <a:ext cx="12192000" cy="88730"/>
            <a:chOff x="1061" y="628760"/>
            <a:chExt cx="12192000" cy="72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50F368-380C-605F-228E-47E658225B01}"/>
                </a:ext>
              </a:extLst>
            </p:cNvPr>
            <p:cNvSpPr/>
            <p:nvPr/>
          </p:nvSpPr>
          <p:spPr>
            <a:xfrm>
              <a:off x="1061" y="628760"/>
              <a:ext cx="12192000" cy="7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A5B7BE-B86E-0211-BA74-A365541C77D5}"/>
                </a:ext>
              </a:extLst>
            </p:cNvPr>
            <p:cNvSpPr/>
            <p:nvPr/>
          </p:nvSpPr>
          <p:spPr>
            <a:xfrm>
              <a:off x="3013061" y="628760"/>
              <a:ext cx="9180000" cy="7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48EF3D-E442-9F71-F98D-221F369417C5}"/>
                </a:ext>
              </a:extLst>
            </p:cNvPr>
            <p:cNvSpPr/>
            <p:nvPr/>
          </p:nvSpPr>
          <p:spPr>
            <a:xfrm>
              <a:off x="6073061" y="628760"/>
              <a:ext cx="6120000" cy="7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E10F8D-DC2F-7EB0-09FB-233311099C25}"/>
                </a:ext>
              </a:extLst>
            </p:cNvPr>
            <p:cNvSpPr/>
            <p:nvPr/>
          </p:nvSpPr>
          <p:spPr>
            <a:xfrm>
              <a:off x="9133061" y="628760"/>
              <a:ext cx="3060000" cy="7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EFF77D-45C8-89FC-DAB8-0A62FF4BF3E9}"/>
              </a:ext>
            </a:extLst>
          </p:cNvPr>
          <p:cNvSpPr txBox="1"/>
          <p:nvPr/>
        </p:nvSpPr>
        <p:spPr>
          <a:xfrm>
            <a:off x="90859" y="163052"/>
            <a:ext cx="820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Objectives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AE3D466-D8C8-3CFA-AC8F-BACB2AF0BA75}"/>
              </a:ext>
            </a:extLst>
          </p:cNvPr>
          <p:cNvGraphicFramePr/>
          <p:nvPr/>
        </p:nvGraphicFramePr>
        <p:xfrm>
          <a:off x="189766" y="829024"/>
          <a:ext cx="11853681" cy="575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" descr="g 31DEP ">
            <a:extLst>
              <a:ext uri="{FF2B5EF4-FFF2-40B4-BE49-F238E27FC236}">
                <a16:creationId xmlns:a16="http://schemas.microsoft.com/office/drawing/2014/main" id="{6DAACAFD-CEDC-572D-9569-BE80EFBF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544" y="95662"/>
            <a:ext cx="2542903" cy="63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56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664</Words>
  <Application>Microsoft Office PowerPoint</Application>
  <PresentationFormat>Widescreen</PresentationFormat>
  <Paragraphs>141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Poppins</vt:lpstr>
      <vt:lpstr>Segoe UI</vt:lpstr>
      <vt:lpstr>Tw Cen MT</vt:lpstr>
      <vt:lpstr>Tw Cen MT Condensed</vt:lpstr>
      <vt:lpstr>Wingdings</vt:lpstr>
      <vt:lpstr>Wingdings 3</vt:lpstr>
      <vt:lpstr>Integral</vt:lpstr>
      <vt:lpstr>Office Theme</vt:lpstr>
      <vt:lpstr>Module 6a: Smart Information Flow along the Supply Chain – ICT</vt:lpstr>
      <vt:lpstr>Agenda</vt:lpstr>
      <vt:lpstr>Development OF INFORMATION SYSTEMS</vt:lpstr>
      <vt:lpstr> MRP1-, MRP2- and ERP-Systems (internal perspective) </vt:lpstr>
      <vt:lpstr>Advanced Planning and Scheduling System (Orchestrating Perspecitve)</vt:lpstr>
      <vt:lpstr> ECR, VMI (Integrative perspective) </vt:lpstr>
      <vt:lpstr>Digital Product Passport / Digital Material Passports</vt:lpstr>
      <vt:lpstr>PowerPoint Presentation</vt:lpstr>
      <vt:lpstr>PowerPoint Presentation</vt:lpstr>
      <vt:lpstr>PowerPoint Presentation</vt:lpstr>
      <vt:lpstr>PowerPoint Presentation</vt:lpstr>
      <vt:lpstr>Organization (to be Inserted)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Concept:</dc:title>
  <dc:creator>NAGEL Lukas</dc:creator>
  <cp:lastModifiedBy>NAGEL Lukas</cp:lastModifiedBy>
  <cp:revision>20</cp:revision>
  <dcterms:created xsi:type="dcterms:W3CDTF">2023-09-29T09:37:00Z</dcterms:created>
  <dcterms:modified xsi:type="dcterms:W3CDTF">2025-07-22T07:24:26Z</dcterms:modified>
</cp:coreProperties>
</file>