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sldIdLst>
    <p:sldId id="310" r:id="rId2"/>
    <p:sldId id="323" r:id="rId3"/>
    <p:sldId id="311" r:id="rId4"/>
    <p:sldId id="321" r:id="rId5"/>
    <p:sldId id="322" r:id="rId6"/>
    <p:sldId id="31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CB"/>
    <a:srgbClr val="7CD5E4"/>
    <a:srgbClr val="C7EFF4"/>
    <a:srgbClr val="FFFFFF"/>
    <a:srgbClr val="79D0E6"/>
    <a:srgbClr val="FDF4A7"/>
    <a:srgbClr val="1CADE4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97961C26-192F-432A-B626-50CFFF601824}"/>
    <pc:docChg chg="undo custSel modSld">
      <pc:chgData name="NAGEL Lukas" userId="d20a6c6c-3f16-4443-baa4-9abca4ee84dc" providerId="ADAL" clId="{97961C26-192F-432A-B626-50CFFF601824}" dt="2024-08-06T13:58:47.639" v="17" actId="27636"/>
      <pc:docMkLst>
        <pc:docMk/>
      </pc:docMkLst>
      <pc:sldChg chg="modSp mod">
        <pc:chgData name="NAGEL Lukas" userId="d20a6c6c-3f16-4443-baa4-9abca4ee84dc" providerId="ADAL" clId="{97961C26-192F-432A-B626-50CFFF601824}" dt="2024-08-06T13:58:47.639" v="17" actId="27636"/>
        <pc:sldMkLst>
          <pc:docMk/>
          <pc:sldMk cId="3789642525" sldId="257"/>
        </pc:sldMkLst>
        <pc:spChg chg="mod">
          <ac:chgData name="NAGEL Lukas" userId="d20a6c6c-3f16-4443-baa4-9abca4ee84dc" providerId="ADAL" clId="{97961C26-192F-432A-B626-50CFFF601824}" dt="2024-08-06T13:58:47.639" v="17" actId="27636"/>
          <ac:spMkLst>
            <pc:docMk/>
            <pc:sldMk cId="3789642525" sldId="257"/>
            <ac:spMk id="2" creationId="{72DDABEE-B7B7-4D48-8BB6-69FA4B8ED6B1}"/>
          </ac:spMkLst>
        </pc:spChg>
      </pc:sldChg>
    </pc:docChg>
  </pc:docChgLst>
  <pc:docChgLst>
    <pc:chgData name="NAGEL Lukas" userId="S::nalu@fhv.at::d20a6c6c-3f16-4443-baa4-9abca4ee84dc" providerId="AD" clId="Web-{FFD8F0A0-CB49-4949-87DB-5D30429A3A6A}"/>
    <pc:docChg chg="modSld">
      <pc:chgData name="NAGEL Lukas" userId="S::nalu@fhv.at::d20a6c6c-3f16-4443-baa4-9abca4ee84dc" providerId="AD" clId="Web-{FFD8F0A0-CB49-4949-87DB-5D30429A3A6A}" dt="2024-08-07T13:17:31.078" v="4" actId="20577"/>
      <pc:docMkLst>
        <pc:docMk/>
      </pc:docMkLst>
      <pc:sldChg chg="modSp">
        <pc:chgData name="NAGEL Lukas" userId="S::nalu@fhv.at::d20a6c6c-3f16-4443-baa4-9abca4ee84dc" providerId="AD" clId="Web-{FFD8F0A0-CB49-4949-87DB-5D30429A3A6A}" dt="2024-08-07T13:13:39.101" v="0" actId="20577"/>
        <pc:sldMkLst>
          <pc:docMk/>
          <pc:sldMk cId="3789642525" sldId="257"/>
        </pc:sldMkLst>
        <pc:spChg chg="mod">
          <ac:chgData name="NAGEL Lukas" userId="S::nalu@fhv.at::d20a6c6c-3f16-4443-baa4-9abca4ee84dc" providerId="AD" clId="Web-{FFD8F0A0-CB49-4949-87DB-5D30429A3A6A}" dt="2024-08-07T13:13:39.101" v="0" actId="20577"/>
          <ac:spMkLst>
            <pc:docMk/>
            <pc:sldMk cId="3789642525" sldId="257"/>
            <ac:spMk id="3" creationId="{5FE1FC23-92CF-4ED7-BE7C-2BB02D13FC5E}"/>
          </ac:spMkLst>
        </pc:spChg>
      </pc:sldChg>
      <pc:sldChg chg="modSp">
        <pc:chgData name="NAGEL Lukas" userId="S::nalu@fhv.at::d20a6c6c-3f16-4443-baa4-9abca4ee84dc" providerId="AD" clId="Web-{FFD8F0A0-CB49-4949-87DB-5D30429A3A6A}" dt="2024-08-07T13:17:31.078" v="4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FFD8F0A0-CB49-4949-87DB-5D30429A3A6A}" dt="2024-08-07T13:17:31.078" v="4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B483085B-BD56-4D9E-B8BC-2524998CF63B}"/>
    <pc:docChg chg="undo redo custSel addSld delSld modSld sldOrd">
      <pc:chgData name="NAGEL Lukas" userId="d20a6c6c-3f16-4443-baa4-9abca4ee84dc" providerId="ADAL" clId="{B483085B-BD56-4D9E-B8BC-2524998CF63B}" dt="2024-08-08T12:03:19.446" v="292" actId="47"/>
      <pc:docMkLst>
        <pc:docMk/>
      </pc:docMkLst>
      <pc:sldChg chg="addSp delSp modSp del mod">
        <pc:chgData name="NAGEL Lukas" userId="d20a6c6c-3f16-4443-baa4-9abca4ee84dc" providerId="ADAL" clId="{B483085B-BD56-4D9E-B8BC-2524998CF63B}" dt="2024-08-08T12:03:15.637" v="288" actId="47"/>
        <pc:sldMkLst>
          <pc:docMk/>
          <pc:sldMk cId="3789642525" sldId="257"/>
        </pc:sldMkLst>
        <pc:spChg chg="mod">
          <ac:chgData name="NAGEL Lukas" userId="d20a6c6c-3f16-4443-baa4-9abca4ee84dc" providerId="ADAL" clId="{B483085B-BD56-4D9E-B8BC-2524998CF63B}" dt="2024-08-08T11:57:34.489" v="239" actId="20577"/>
          <ac:spMkLst>
            <pc:docMk/>
            <pc:sldMk cId="3789642525" sldId="257"/>
            <ac:spMk id="2" creationId="{72DDABEE-B7B7-4D48-8BB6-69FA4B8ED6B1}"/>
          </ac:spMkLst>
        </pc:spChg>
        <pc:spChg chg="add del mod">
          <ac:chgData name="NAGEL Lukas" userId="d20a6c6c-3f16-4443-baa4-9abca4ee84dc" providerId="ADAL" clId="{B483085B-BD56-4D9E-B8BC-2524998CF63B}" dt="2024-08-08T11:57:09.329" v="230" actId="478"/>
          <ac:spMkLst>
            <pc:docMk/>
            <pc:sldMk cId="3789642525" sldId="257"/>
            <ac:spMk id="3" creationId="{5FE1FC23-92CF-4ED7-BE7C-2BB02D13FC5E}"/>
          </ac:spMkLst>
        </pc:spChg>
        <pc:spChg chg="add del mod">
          <ac:chgData name="NAGEL Lukas" userId="d20a6c6c-3f16-4443-baa4-9abca4ee84dc" providerId="ADAL" clId="{B483085B-BD56-4D9E-B8BC-2524998CF63B}" dt="2024-08-08T11:57:09.496" v="231" actId="478"/>
          <ac:spMkLst>
            <pc:docMk/>
            <pc:sldMk cId="3789642525" sldId="257"/>
            <ac:spMk id="5" creationId="{14050B1E-E891-4BF7-BE31-1AFB4D6F7ACA}"/>
          </ac:spMkLst>
        </pc:spChg>
        <pc:spChg chg="add del">
          <ac:chgData name="NAGEL Lukas" userId="d20a6c6c-3f16-4443-baa4-9abca4ee84dc" providerId="ADAL" clId="{B483085B-BD56-4D9E-B8BC-2524998CF63B}" dt="2024-08-08T11:55:11.890" v="194" actId="22"/>
          <ac:spMkLst>
            <pc:docMk/>
            <pc:sldMk cId="3789642525" sldId="257"/>
            <ac:spMk id="9" creationId="{EC117AC7-BDE7-4073-861E-52444B32CA46}"/>
          </ac:spMkLst>
        </pc:spChg>
        <pc:spChg chg="add del mod">
          <ac:chgData name="NAGEL Lukas" userId="d20a6c6c-3f16-4443-baa4-9abca4ee84dc" providerId="ADAL" clId="{B483085B-BD56-4D9E-B8BC-2524998CF63B}" dt="2024-08-08T11:57:10.115" v="234" actId="478"/>
          <ac:spMkLst>
            <pc:docMk/>
            <pc:sldMk cId="3789642525" sldId="257"/>
            <ac:spMk id="11" creationId="{9F8D9289-A94D-4811-9EEF-E9B3288DB8A5}"/>
          </ac:spMkLst>
        </pc:spChg>
        <pc:spChg chg="add del mod">
          <ac:chgData name="NAGEL Lukas" userId="d20a6c6c-3f16-4443-baa4-9abca4ee84dc" providerId="ADAL" clId="{B483085B-BD56-4D9E-B8BC-2524998CF63B}" dt="2024-08-08T11:57:10.304" v="235"/>
          <ac:spMkLst>
            <pc:docMk/>
            <pc:sldMk cId="3789642525" sldId="257"/>
            <ac:spMk id="12" creationId="{A5000CE4-AD90-41EC-965C-138ECBD613A8}"/>
          </ac:spMkLst>
        </pc:spChg>
        <pc:picChg chg="add del mod">
          <ac:chgData name="NAGEL Lukas" userId="d20a6c6c-3f16-4443-baa4-9abca4ee84dc" providerId="ADAL" clId="{B483085B-BD56-4D9E-B8BC-2524998CF63B}" dt="2024-08-08T11:59:27.058" v="256" actId="478"/>
          <ac:picMkLst>
            <pc:docMk/>
            <pc:sldMk cId="3789642525" sldId="257"/>
            <ac:picMk id="13" creationId="{042A6B21-C021-40B6-A6A8-60F8F49450EF}"/>
          </ac:picMkLst>
        </pc:picChg>
        <pc:picChg chg="add del mod">
          <ac:chgData name="NAGEL Lukas" userId="d20a6c6c-3f16-4443-baa4-9abca4ee84dc" providerId="ADAL" clId="{B483085B-BD56-4D9E-B8BC-2524998CF63B}" dt="2024-08-08T11:59:04.334" v="249" actId="478"/>
          <ac:picMkLst>
            <pc:docMk/>
            <pc:sldMk cId="3789642525" sldId="257"/>
            <ac:picMk id="14" creationId="{EA3065F1-14E2-4B99-9499-DED947190C5B}"/>
          </ac:picMkLst>
        </pc:picChg>
        <pc:picChg chg="add del mod">
          <ac:chgData name="NAGEL Lukas" userId="d20a6c6c-3f16-4443-baa4-9abca4ee84dc" providerId="ADAL" clId="{B483085B-BD56-4D9E-B8BC-2524998CF63B}" dt="2024-08-08T11:59:03.478" v="248" actId="478"/>
          <ac:picMkLst>
            <pc:docMk/>
            <pc:sldMk cId="3789642525" sldId="257"/>
            <ac:picMk id="15" creationId="{2C84BE19-1201-421C-922E-477BC3D4257A}"/>
          </ac:picMkLst>
        </pc:picChg>
      </pc:sldChg>
      <pc:sldChg chg="addSp modSp del mod">
        <pc:chgData name="NAGEL Lukas" userId="d20a6c6c-3f16-4443-baa4-9abca4ee84dc" providerId="ADAL" clId="{B483085B-BD56-4D9E-B8BC-2524998CF63B}" dt="2024-08-08T12:03:16.345" v="289" actId="47"/>
        <pc:sldMkLst>
          <pc:docMk/>
          <pc:sldMk cId="1397130693" sldId="276"/>
        </pc:sldMkLst>
        <pc:spChg chg="add mod">
          <ac:chgData name="NAGEL Lukas" userId="d20a6c6c-3f16-4443-baa4-9abca4ee84dc" providerId="ADAL" clId="{B483085B-BD56-4D9E-B8BC-2524998CF63B}" dt="2024-08-07T09:57:40.552" v="34" actId="2085"/>
          <ac:spMkLst>
            <pc:docMk/>
            <pc:sldMk cId="1397130693" sldId="276"/>
            <ac:spMk id="6" creationId="{12725604-4F7B-4190-B12E-D7F282E4E85D}"/>
          </ac:spMkLst>
        </pc:spChg>
      </pc:sldChg>
      <pc:sldChg chg="del">
        <pc:chgData name="NAGEL Lukas" userId="d20a6c6c-3f16-4443-baa4-9abca4ee84dc" providerId="ADAL" clId="{B483085B-BD56-4D9E-B8BC-2524998CF63B}" dt="2024-08-07T09:47:36.143" v="16" actId="47"/>
        <pc:sldMkLst>
          <pc:docMk/>
          <pc:sldMk cId="480872374" sldId="299"/>
        </pc:sldMkLst>
      </pc:sldChg>
      <pc:sldChg chg="del">
        <pc:chgData name="NAGEL Lukas" userId="d20a6c6c-3f16-4443-baa4-9abca4ee84dc" providerId="ADAL" clId="{B483085B-BD56-4D9E-B8BC-2524998CF63B}" dt="2024-08-07T09:48:00.889" v="21" actId="47"/>
        <pc:sldMkLst>
          <pc:docMk/>
          <pc:sldMk cId="3627768879" sldId="303"/>
        </pc:sldMkLst>
      </pc:sldChg>
      <pc:sldChg chg="addSp delSp modSp del">
        <pc:chgData name="NAGEL Lukas" userId="d20a6c6c-3f16-4443-baa4-9abca4ee84dc" providerId="ADAL" clId="{B483085B-BD56-4D9E-B8BC-2524998CF63B}" dt="2024-08-08T12:03:18.675" v="291" actId="47"/>
        <pc:sldMkLst>
          <pc:docMk/>
          <pc:sldMk cId="2209454548" sldId="305"/>
        </pc:sldMkLst>
        <pc:spChg chg="add del mod">
          <ac:chgData name="NAGEL Lukas" userId="d20a6c6c-3f16-4443-baa4-9abca4ee84dc" providerId="ADAL" clId="{B483085B-BD56-4D9E-B8BC-2524998CF63B}" dt="2024-08-07T09:57:28.389" v="30"/>
          <ac:spMkLst>
            <pc:docMk/>
            <pc:sldMk cId="2209454548" sldId="305"/>
            <ac:spMk id="8" creationId="{19F879F1-3767-44EB-A682-F695EF999381}"/>
          </ac:spMkLst>
        </pc:spChg>
        <pc:spChg chg="add mod">
          <ac:chgData name="NAGEL Lukas" userId="d20a6c6c-3f16-4443-baa4-9abca4ee84dc" providerId="ADAL" clId="{B483085B-BD56-4D9E-B8BC-2524998CF63B}" dt="2024-08-07T09:57:46.401" v="36"/>
          <ac:spMkLst>
            <pc:docMk/>
            <pc:sldMk cId="2209454548" sldId="305"/>
            <ac:spMk id="9" creationId="{9DDDE621-2DB7-4079-9311-48A9409F9426}"/>
          </ac:spMkLst>
        </pc:spChg>
      </pc:sldChg>
      <pc:sldChg chg="addSp modSp del mod">
        <pc:chgData name="NAGEL Lukas" userId="d20a6c6c-3f16-4443-baa4-9abca4ee84dc" providerId="ADAL" clId="{B483085B-BD56-4D9E-B8BC-2524998CF63B}" dt="2024-08-08T12:03:19.446" v="292" actId="47"/>
        <pc:sldMkLst>
          <pc:docMk/>
          <pc:sldMk cId="2648175092" sldId="308"/>
        </pc:sldMkLst>
        <pc:spChg chg="mod">
          <ac:chgData name="NAGEL Lukas" userId="d20a6c6c-3f16-4443-baa4-9abca4ee84dc" providerId="ADAL" clId="{B483085B-BD56-4D9E-B8BC-2524998CF63B}" dt="2024-08-08T11:57:07.883" v="222" actId="5793"/>
          <ac:spMkLst>
            <pc:docMk/>
            <pc:sldMk cId="2648175092" sldId="308"/>
            <ac:spMk id="2" creationId="{72DDABEE-B7B7-4D48-8BB6-69FA4B8ED6B1}"/>
          </ac:spMkLst>
        </pc:spChg>
        <pc:spChg chg="mod">
          <ac:chgData name="NAGEL Lukas" userId="d20a6c6c-3f16-4443-baa4-9abca4ee84dc" providerId="ADAL" clId="{B483085B-BD56-4D9E-B8BC-2524998CF63B}" dt="2024-08-08T11:57:09.140" v="229" actId="14100"/>
          <ac:spMkLst>
            <pc:docMk/>
            <pc:sldMk cId="2648175092" sldId="308"/>
            <ac:spMk id="3" creationId="{5FE1FC23-92CF-4ED7-BE7C-2BB02D13FC5E}"/>
          </ac:spMkLst>
        </pc:spChg>
        <pc:picChg chg="add mod">
          <ac:chgData name="NAGEL Lukas" userId="d20a6c6c-3f16-4443-baa4-9abca4ee84dc" providerId="ADAL" clId="{B483085B-BD56-4D9E-B8BC-2524998CF63B}" dt="2024-08-08T12:00:57.935" v="273"/>
          <ac:picMkLst>
            <pc:docMk/>
            <pc:sldMk cId="2648175092" sldId="308"/>
            <ac:picMk id="5" creationId="{F3E56A1E-D23A-48A9-B824-249EA62422A3}"/>
          </ac:picMkLst>
        </pc:picChg>
      </pc:sldChg>
      <pc:sldChg chg="addSp delSp modSp del mod">
        <pc:chgData name="NAGEL Lukas" userId="d20a6c6c-3f16-4443-baa4-9abca4ee84dc" providerId="ADAL" clId="{B483085B-BD56-4D9E-B8BC-2524998CF63B}" dt="2024-08-08T12:03:17.635" v="290" actId="47"/>
        <pc:sldMkLst>
          <pc:docMk/>
          <pc:sldMk cId="1140811783" sldId="309"/>
        </pc:sldMkLst>
        <pc:spChg chg="add del">
          <ac:chgData name="NAGEL Lukas" userId="d20a6c6c-3f16-4443-baa4-9abca4ee84dc" providerId="ADAL" clId="{B483085B-BD56-4D9E-B8BC-2524998CF63B}" dt="2024-08-07T09:57:17.597" v="27" actId="22"/>
          <ac:spMkLst>
            <pc:docMk/>
            <pc:sldMk cId="1140811783" sldId="309"/>
            <ac:spMk id="12" creationId="{627083B9-F0BC-4674-BB84-15CCD1731A52}"/>
          </ac:spMkLst>
        </pc:spChg>
        <pc:spChg chg="add del mod">
          <ac:chgData name="NAGEL Lukas" userId="d20a6c6c-3f16-4443-baa4-9abca4ee84dc" providerId="ADAL" clId="{B483085B-BD56-4D9E-B8BC-2524998CF63B}" dt="2024-08-07T09:57:28.969" v="31"/>
          <ac:spMkLst>
            <pc:docMk/>
            <pc:sldMk cId="1140811783" sldId="309"/>
            <ac:spMk id="13" creationId="{A4A04676-E463-4B1E-B1B9-4FB3CEFE8C35}"/>
          </ac:spMkLst>
        </pc:spChg>
        <pc:spChg chg="add mod">
          <ac:chgData name="NAGEL Lukas" userId="d20a6c6c-3f16-4443-baa4-9abca4ee84dc" providerId="ADAL" clId="{B483085B-BD56-4D9E-B8BC-2524998CF63B}" dt="2024-08-07T09:57:43.645" v="35"/>
          <ac:spMkLst>
            <pc:docMk/>
            <pc:sldMk cId="1140811783" sldId="309"/>
            <ac:spMk id="14" creationId="{7F2D69B7-9C2F-4BC0-A82A-CDCF83834C17}"/>
          </ac:spMkLst>
        </pc:spChg>
      </pc:sldChg>
      <pc:sldChg chg="addSp delSp modSp add mod ord">
        <pc:chgData name="NAGEL Lukas" userId="d20a6c6c-3f16-4443-baa4-9abca4ee84dc" providerId="ADAL" clId="{B483085B-BD56-4D9E-B8BC-2524998CF63B}" dt="2024-08-08T12:00:02.147" v="263"/>
        <pc:sldMkLst>
          <pc:docMk/>
          <pc:sldMk cId="1468618745" sldId="310"/>
        </pc:sldMkLst>
        <pc:picChg chg="del mod">
          <ac:chgData name="NAGEL Lukas" userId="d20a6c6c-3f16-4443-baa4-9abca4ee84dc" providerId="ADAL" clId="{B483085B-BD56-4D9E-B8BC-2524998CF63B}" dt="2024-08-08T11:59:09.090" v="252" actId="478"/>
          <ac:picMkLst>
            <pc:docMk/>
            <pc:sldMk cId="1468618745" sldId="310"/>
            <ac:picMk id="7" creationId="{3F819189-9F85-5ACB-B574-B9E576DD5CB7}"/>
          </ac:picMkLst>
        </pc:picChg>
        <pc:picChg chg="add mod">
          <ac:chgData name="NAGEL Lukas" userId="d20a6c6c-3f16-4443-baa4-9abca4ee84dc" providerId="ADAL" clId="{B483085B-BD56-4D9E-B8BC-2524998CF63B}" dt="2024-08-08T11:59:32.628" v="258" actId="1076"/>
          <ac:picMkLst>
            <pc:docMk/>
            <pc:sldMk cId="1468618745" sldId="310"/>
            <ac:picMk id="8" creationId="{DB517B9D-A591-48E9-B61B-84AA99F47375}"/>
          </ac:picMkLst>
        </pc:picChg>
        <pc:picChg chg="del">
          <ac:chgData name="NAGEL Lukas" userId="d20a6c6c-3f16-4443-baa4-9abca4ee84dc" providerId="ADAL" clId="{B483085B-BD56-4D9E-B8BC-2524998CF63B}" dt="2024-08-08T11:59:29.701" v="257" actId="478"/>
          <ac:picMkLst>
            <pc:docMk/>
            <pc:sldMk cId="1468618745" sldId="310"/>
            <ac:picMk id="13" creationId="{042A6B21-C021-40B6-A6A8-60F8F49450EF}"/>
          </ac:picMkLst>
        </pc:picChg>
      </pc:sldChg>
      <pc:sldChg chg="del">
        <pc:chgData name="NAGEL Lukas" userId="d20a6c6c-3f16-4443-baa4-9abca4ee84dc" providerId="ADAL" clId="{B483085B-BD56-4D9E-B8BC-2524998CF63B}" dt="2024-08-07T09:47:44.643" v="17" actId="47"/>
        <pc:sldMkLst>
          <pc:docMk/>
          <pc:sldMk cId="1631748809" sldId="311"/>
        </pc:sldMkLst>
      </pc:sldChg>
      <pc:sldChg chg="addSp delSp modSp add mod ord">
        <pc:chgData name="NAGEL Lukas" userId="d20a6c6c-3f16-4443-baa4-9abca4ee84dc" providerId="ADAL" clId="{B483085B-BD56-4D9E-B8BC-2524998CF63B}" dt="2024-08-08T12:01:59.738" v="282" actId="1076"/>
        <pc:sldMkLst>
          <pc:docMk/>
          <pc:sldMk cId="3881286722" sldId="311"/>
        </pc:sldMkLst>
        <pc:picChg chg="del">
          <ac:chgData name="NAGEL Lukas" userId="d20a6c6c-3f16-4443-baa4-9abca4ee84dc" providerId="ADAL" clId="{B483085B-BD56-4D9E-B8BC-2524998CF63B}" dt="2024-08-08T12:01:13.389" v="275" actId="478"/>
          <ac:picMkLst>
            <pc:docMk/>
            <pc:sldMk cId="3881286722" sldId="311"/>
            <ac:picMk id="4" creationId="{4EB90444-C3EB-F1C4-CE9F-1445BBA2D6D4}"/>
          </ac:picMkLst>
        </pc:picChg>
        <pc:picChg chg="add del mod">
          <ac:chgData name="NAGEL Lukas" userId="d20a6c6c-3f16-4443-baa4-9abca4ee84dc" providerId="ADAL" clId="{B483085B-BD56-4D9E-B8BC-2524998CF63B}" dt="2024-08-08T12:01:26.077" v="278" actId="478"/>
          <ac:picMkLst>
            <pc:docMk/>
            <pc:sldMk cId="3881286722" sldId="311"/>
            <ac:picMk id="8" creationId="{D4ABD44F-7958-465D-8B18-CE7B2F560B1A}"/>
          </ac:picMkLst>
        </pc:picChg>
        <pc:picChg chg="add mod">
          <ac:chgData name="NAGEL Lukas" userId="d20a6c6c-3f16-4443-baa4-9abca4ee84dc" providerId="ADAL" clId="{B483085B-BD56-4D9E-B8BC-2524998CF63B}" dt="2024-08-08T12:01:59.738" v="282" actId="1076"/>
          <ac:picMkLst>
            <pc:docMk/>
            <pc:sldMk cId="3881286722" sldId="311"/>
            <ac:picMk id="9" creationId="{89D7EABE-612D-4E58-AF84-F51716386D75}"/>
          </ac:picMkLst>
        </pc:picChg>
      </pc:sldChg>
      <pc:sldChg chg="del">
        <pc:chgData name="NAGEL Lukas" userId="d20a6c6c-3f16-4443-baa4-9abca4ee84dc" providerId="ADAL" clId="{B483085B-BD56-4D9E-B8BC-2524998CF63B}" dt="2024-08-07T09:47:46.815" v="18" actId="47"/>
        <pc:sldMkLst>
          <pc:docMk/>
          <pc:sldMk cId="720479205" sldId="312"/>
        </pc:sldMkLst>
      </pc:sldChg>
      <pc:sldChg chg="addSp delSp modSp add mod ord">
        <pc:chgData name="NAGEL Lukas" userId="d20a6c6c-3f16-4443-baa4-9abca4ee84dc" providerId="ADAL" clId="{B483085B-BD56-4D9E-B8BC-2524998CF63B}" dt="2024-08-08T12:02:07.645" v="284"/>
        <pc:sldMkLst>
          <pc:docMk/>
          <pc:sldMk cId="4073685472" sldId="312"/>
        </pc:sldMkLst>
        <pc:picChg chg="del">
          <ac:chgData name="NAGEL Lukas" userId="d20a6c6c-3f16-4443-baa4-9abca4ee84dc" providerId="ADAL" clId="{B483085B-BD56-4D9E-B8BC-2524998CF63B}" dt="2024-08-08T12:02:07.016" v="283" actId="478"/>
          <ac:picMkLst>
            <pc:docMk/>
            <pc:sldMk cId="4073685472" sldId="312"/>
            <ac:picMk id="4" creationId="{6F07A5EF-E2A3-054E-B9CA-12C789FBEE47}"/>
          </ac:picMkLst>
        </pc:picChg>
        <pc:picChg chg="add mod">
          <ac:chgData name="NAGEL Lukas" userId="d20a6c6c-3f16-4443-baa4-9abca4ee84dc" providerId="ADAL" clId="{B483085B-BD56-4D9E-B8BC-2524998CF63B}" dt="2024-08-08T12:02:07.645" v="284"/>
          <ac:picMkLst>
            <pc:docMk/>
            <pc:sldMk cId="4073685472" sldId="312"/>
            <ac:picMk id="12" creationId="{CE83671B-ECFC-4B8F-8327-BB9FB00121CD}"/>
          </ac:picMkLst>
        </pc:picChg>
      </pc:sldChg>
      <pc:sldChg chg="del">
        <pc:chgData name="NAGEL Lukas" userId="d20a6c6c-3f16-4443-baa4-9abca4ee84dc" providerId="ADAL" clId="{B483085B-BD56-4D9E-B8BC-2524998CF63B}" dt="2024-08-07T09:47:50.672" v="19" actId="47"/>
        <pc:sldMkLst>
          <pc:docMk/>
          <pc:sldMk cId="237558493" sldId="313"/>
        </pc:sldMkLst>
      </pc:sldChg>
      <pc:sldChg chg="addSp delSp modSp add mod ord">
        <pc:chgData name="NAGEL Lukas" userId="d20a6c6c-3f16-4443-baa4-9abca4ee84dc" providerId="ADAL" clId="{B483085B-BD56-4D9E-B8BC-2524998CF63B}" dt="2024-08-08T12:02:11.894" v="286"/>
        <pc:sldMkLst>
          <pc:docMk/>
          <pc:sldMk cId="483045843" sldId="313"/>
        </pc:sldMkLst>
        <pc:picChg chg="del">
          <ac:chgData name="NAGEL Lukas" userId="d20a6c6c-3f16-4443-baa4-9abca4ee84dc" providerId="ADAL" clId="{B483085B-BD56-4D9E-B8BC-2524998CF63B}" dt="2024-08-08T12:02:11.438" v="285" actId="478"/>
          <ac:picMkLst>
            <pc:docMk/>
            <pc:sldMk cId="483045843" sldId="313"/>
            <ac:picMk id="4" creationId="{C7F835B2-6D7E-F59F-3CFA-B37ECB80953F}"/>
          </ac:picMkLst>
        </pc:picChg>
        <pc:picChg chg="add mod">
          <ac:chgData name="NAGEL Lukas" userId="d20a6c6c-3f16-4443-baa4-9abca4ee84dc" providerId="ADAL" clId="{B483085B-BD56-4D9E-B8BC-2524998CF63B}" dt="2024-08-08T12:02:11.894" v="286"/>
          <ac:picMkLst>
            <pc:docMk/>
            <pc:sldMk cId="483045843" sldId="313"/>
            <ac:picMk id="11" creationId="{267F06AB-AA25-4F34-925D-407AC238E9A2}"/>
          </ac:picMkLst>
        </pc:picChg>
      </pc:sldChg>
      <pc:sldChg chg="del">
        <pc:chgData name="NAGEL Lukas" userId="d20a6c6c-3f16-4443-baa4-9abca4ee84dc" providerId="ADAL" clId="{B483085B-BD56-4D9E-B8BC-2524998CF63B}" dt="2024-08-07T09:47:52.845" v="20" actId="47"/>
        <pc:sldMkLst>
          <pc:docMk/>
          <pc:sldMk cId="517023285" sldId="314"/>
        </pc:sldMkLst>
      </pc:sldChg>
      <pc:sldChg chg="addSp modSp add ord">
        <pc:chgData name="NAGEL Lukas" userId="d20a6c6c-3f16-4443-baa4-9abca4ee84dc" providerId="ADAL" clId="{B483085B-BD56-4D9E-B8BC-2524998CF63B}" dt="2024-08-08T12:02:38.910" v="287"/>
        <pc:sldMkLst>
          <pc:docMk/>
          <pc:sldMk cId="4116660579" sldId="314"/>
        </pc:sldMkLst>
        <pc:picChg chg="add mod">
          <ac:chgData name="NAGEL Lukas" userId="d20a6c6c-3f16-4443-baa4-9abca4ee84dc" providerId="ADAL" clId="{B483085B-BD56-4D9E-B8BC-2524998CF63B}" dt="2024-08-08T12:02:38.910" v="287"/>
          <ac:picMkLst>
            <pc:docMk/>
            <pc:sldMk cId="4116660579" sldId="314"/>
            <ac:picMk id="5" creationId="{E35A5BC7-F571-4271-BFDA-3F99C03AFE30}"/>
          </ac:picMkLst>
        </pc:picChg>
      </pc:sldChg>
      <pc:sldChg chg="del">
        <pc:chgData name="NAGEL Lukas" userId="d20a6c6c-3f16-4443-baa4-9abca4ee84dc" providerId="ADAL" clId="{B483085B-BD56-4D9E-B8BC-2524998CF63B}" dt="2024-08-07T09:48:05.393" v="22" actId="47"/>
        <pc:sldMkLst>
          <pc:docMk/>
          <pc:sldMk cId="836873513" sldId="315"/>
        </pc:sldMkLst>
      </pc:sldChg>
    </pc:docChg>
  </pc:docChgLst>
  <pc:docChgLst>
    <pc:chgData name="NAGEL Lukas" userId="d20a6c6c-3f16-4443-baa4-9abca4ee84dc" providerId="ADAL" clId="{946CC77C-7088-4E85-ADDB-94C4E7108882}"/>
    <pc:docChg chg="undo custSel addSld modSld">
      <pc:chgData name="NAGEL Lukas" userId="d20a6c6c-3f16-4443-baa4-9abca4ee84dc" providerId="ADAL" clId="{946CC77C-7088-4E85-ADDB-94C4E7108882}" dt="2025-07-04T09:38:09.696" v="108" actId="20577"/>
      <pc:docMkLst>
        <pc:docMk/>
      </pc:docMkLst>
      <pc:sldChg chg="addSp delSp modSp mod">
        <pc:chgData name="NAGEL Lukas" userId="d20a6c6c-3f16-4443-baa4-9abca4ee84dc" providerId="ADAL" clId="{946CC77C-7088-4E85-ADDB-94C4E7108882}" dt="2025-07-04T09:35:36.441" v="10" actId="22"/>
        <pc:sldMkLst>
          <pc:docMk/>
          <pc:sldMk cId="1468618745" sldId="310"/>
        </pc:sldMkLst>
        <pc:spChg chg="add del">
          <ac:chgData name="NAGEL Lukas" userId="d20a6c6c-3f16-4443-baa4-9abca4ee84dc" providerId="ADAL" clId="{946CC77C-7088-4E85-ADDB-94C4E7108882}" dt="2025-07-04T09:35:36.441" v="10" actId="22"/>
          <ac:spMkLst>
            <pc:docMk/>
            <pc:sldMk cId="1468618745" sldId="310"/>
            <ac:spMk id="7" creationId="{C74D74DC-2294-4D3F-A231-F7470B117697}"/>
          </ac:spMkLst>
        </pc:spChg>
        <pc:spChg chg="mod">
          <ac:chgData name="NAGEL Lukas" userId="d20a6c6c-3f16-4443-baa4-9abca4ee84dc" providerId="ADAL" clId="{946CC77C-7088-4E85-ADDB-94C4E7108882}" dt="2025-07-04T09:35:29.260" v="8" actId="20577"/>
          <ac:spMkLst>
            <pc:docMk/>
            <pc:sldMk cId="1468618745" sldId="310"/>
            <ac:spMk id="12" creationId="{A5000CE4-AD90-41EC-965C-138ECBD613A8}"/>
          </ac:spMkLst>
        </pc:spChg>
      </pc:sldChg>
      <pc:sldChg chg="modSp add mod setBg">
        <pc:chgData name="NAGEL Lukas" userId="d20a6c6c-3f16-4443-baa4-9abca4ee84dc" providerId="ADAL" clId="{946CC77C-7088-4E85-ADDB-94C4E7108882}" dt="2025-07-04T09:38:09.696" v="108" actId="20577"/>
        <pc:sldMkLst>
          <pc:docMk/>
          <pc:sldMk cId="2725378228" sldId="323"/>
        </pc:sldMkLst>
        <pc:spChg chg="mod">
          <ac:chgData name="NAGEL Lukas" userId="d20a6c6c-3f16-4443-baa4-9abca4ee84dc" providerId="ADAL" clId="{946CC77C-7088-4E85-ADDB-94C4E7108882}" dt="2025-07-04T09:38:09.696" v="108" actId="20577"/>
          <ac:spMkLst>
            <pc:docMk/>
            <pc:sldMk cId="2725378228" sldId="323"/>
            <ac:spMk id="3" creationId="{F992DF9D-05E8-3F6E-F35C-33D276A8EAAC}"/>
          </ac:spMkLst>
        </pc:spChg>
      </pc:sldChg>
    </pc:docChg>
  </pc:docChgLst>
  <pc:docChgLst>
    <pc:chgData name="NAGEL Lukas" userId="d20a6c6c-3f16-4443-baa4-9abca4ee84dc" providerId="ADAL" clId="{B5D9C65D-9BCA-41A1-A5AC-DADBB8BC6051}"/>
    <pc:docChg chg="modSld">
      <pc:chgData name="NAGEL Lukas" userId="d20a6c6c-3f16-4443-baa4-9abca4ee84dc" providerId="ADAL" clId="{B5D9C65D-9BCA-41A1-A5AC-DADBB8BC6051}" dt="2025-07-22T07:23:02.759" v="30" actId="20577"/>
      <pc:docMkLst>
        <pc:docMk/>
      </pc:docMkLst>
      <pc:sldChg chg="modSp mod">
        <pc:chgData name="NAGEL Lukas" userId="d20a6c6c-3f16-4443-baa4-9abca4ee84dc" providerId="ADAL" clId="{B5D9C65D-9BCA-41A1-A5AC-DADBB8BC6051}" dt="2025-07-22T07:22:30.369" v="16" actId="404"/>
        <pc:sldMkLst>
          <pc:docMk/>
          <pc:sldMk cId="1468618745" sldId="310"/>
        </pc:sldMkLst>
        <pc:spChg chg="mod">
          <ac:chgData name="NAGEL Lukas" userId="d20a6c6c-3f16-4443-baa4-9abca4ee84dc" providerId="ADAL" clId="{B5D9C65D-9BCA-41A1-A5AC-DADBB8BC6051}" dt="2025-07-22T07:21:54.062" v="10" actId="255"/>
          <ac:spMkLst>
            <pc:docMk/>
            <pc:sldMk cId="1468618745" sldId="310"/>
            <ac:spMk id="2" creationId="{72DDABEE-B7B7-4D48-8BB6-69FA4B8ED6B1}"/>
          </ac:spMkLst>
        </pc:spChg>
        <pc:spChg chg="mod">
          <ac:chgData name="NAGEL Lukas" userId="d20a6c6c-3f16-4443-baa4-9abca4ee84dc" providerId="ADAL" clId="{B5D9C65D-9BCA-41A1-A5AC-DADBB8BC6051}" dt="2025-07-22T07:22:30.369" v="16" actId="404"/>
          <ac:spMkLst>
            <pc:docMk/>
            <pc:sldMk cId="1468618745" sldId="310"/>
            <ac:spMk id="12" creationId="{A5000CE4-AD90-41EC-965C-138ECBD613A8}"/>
          </ac:spMkLst>
        </pc:spChg>
      </pc:sldChg>
      <pc:sldChg chg="modSp mod">
        <pc:chgData name="NAGEL Lukas" userId="d20a6c6c-3f16-4443-baa4-9abca4ee84dc" providerId="ADAL" clId="{B5D9C65D-9BCA-41A1-A5AC-DADBB8BC6051}" dt="2025-07-22T07:23:02.759" v="30" actId="20577"/>
        <pc:sldMkLst>
          <pc:docMk/>
          <pc:sldMk cId="4116660579" sldId="314"/>
        </pc:sldMkLst>
        <pc:spChg chg="mod">
          <ac:chgData name="NAGEL Lukas" userId="d20a6c6c-3f16-4443-baa4-9abca4ee84dc" providerId="ADAL" clId="{B5D9C65D-9BCA-41A1-A5AC-DADBB8BC6051}" dt="2025-07-22T07:22:46.180" v="25" actId="403"/>
          <ac:spMkLst>
            <pc:docMk/>
            <pc:sldMk cId="4116660579" sldId="314"/>
            <ac:spMk id="2" creationId="{72DDABEE-B7B7-4D48-8BB6-69FA4B8ED6B1}"/>
          </ac:spMkLst>
        </pc:spChg>
        <pc:spChg chg="mod">
          <ac:chgData name="NAGEL Lukas" userId="d20a6c6c-3f16-4443-baa4-9abca4ee84dc" providerId="ADAL" clId="{B5D9C65D-9BCA-41A1-A5AC-DADBB8BC6051}" dt="2025-07-22T07:23:02.759" v="30" actId="20577"/>
          <ac:spMkLst>
            <pc:docMk/>
            <pc:sldMk cId="4116660579" sldId="314"/>
            <ac:spMk id="3" creationId="{5FE1FC23-92CF-4ED7-BE7C-2BB02D13FC5E}"/>
          </ac:spMkLst>
        </pc:spChg>
      </pc:sldChg>
    </pc:docChg>
  </pc:docChgLst>
  <pc:docChgLst>
    <pc:chgData name="NAGEL Lukas" userId="S::nalu@fhv.at::d20a6c6c-3f16-4443-baa4-9abca4ee84dc" providerId="AD" clId="Web-{DFCFD96C-F567-43FB-A01B-33DE03D81345}"/>
    <pc:docChg chg="modSld">
      <pc:chgData name="NAGEL Lukas" userId="S::nalu@fhv.at::d20a6c6c-3f16-4443-baa4-9abca4ee84dc" providerId="AD" clId="Web-{DFCFD96C-F567-43FB-A01B-33DE03D81345}" dt="2024-08-07T14:04:09.738" v="16" actId="20577"/>
      <pc:docMkLst>
        <pc:docMk/>
      </pc:docMkLst>
      <pc:sldChg chg="modSp">
        <pc:chgData name="NAGEL Lukas" userId="S::nalu@fhv.at::d20a6c6c-3f16-4443-baa4-9abca4ee84dc" providerId="AD" clId="Web-{DFCFD96C-F567-43FB-A01B-33DE03D81345}" dt="2024-08-07T14:04:09.738" v="16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DFCFD96C-F567-43FB-A01B-33DE03D81345}" dt="2024-08-07T14:04:09.738" v="16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7A1B-6019-4715-A46E-3F4366B28D2F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8422-CE65-49A8-A2F4-A3656DC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0959"/>
            <a:ext cx="7914640" cy="1282217"/>
          </a:xfrm>
        </p:spPr>
        <p:txBody>
          <a:bodyPr>
            <a:normAutofit/>
          </a:bodyPr>
          <a:lstStyle/>
          <a:p>
            <a:pPr algn="l"/>
            <a:r>
              <a:rPr lang="de-AT" sz="4400" dirty="0">
                <a:solidFill>
                  <a:schemeClr val="tx1"/>
                </a:solidFill>
              </a:rPr>
              <a:t>Module 5: Transport </a:t>
            </a:r>
            <a:r>
              <a:rPr lang="de-AT" sz="4400" dirty="0" err="1">
                <a:solidFill>
                  <a:schemeClr val="tx1"/>
                </a:solidFill>
              </a:rPr>
              <a:t>logistics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000CE4-AD90-41EC-965C-138ECBD6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[Name </a:t>
            </a:r>
            <a:r>
              <a:rPr lang="de-DE" sz="2000" b="1" dirty="0" err="1">
                <a:latin typeface="+mj-lt"/>
              </a:rPr>
              <a:t>of</a:t>
            </a:r>
            <a:r>
              <a:rPr lang="de-DE" sz="2000" b="1" dirty="0">
                <a:latin typeface="+mj-lt"/>
              </a:rPr>
              <a:t> the </a:t>
            </a:r>
            <a:r>
              <a:rPr lang="de-DE" sz="2000" b="1" dirty="0" err="1">
                <a:latin typeface="+mj-lt"/>
              </a:rPr>
              <a:t>presenter</a:t>
            </a:r>
            <a:r>
              <a:rPr lang="de-DE" sz="2000" b="1" dirty="0">
                <a:latin typeface="+mj-lt"/>
              </a:rPr>
              <a:t>]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[Date &amp; Location]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17B9D-A591-48E9-B61B-84AA99F47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2027219"/>
            <a:ext cx="880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Definition Transport Logistics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Difference between Intralogistics and </a:t>
            </a:r>
            <a:r>
              <a:rPr lang="en-US" sz="2400" dirty="0" err="1"/>
              <a:t>Extralogistics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Business Transformations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Transport Logistics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Connecting the Supply Chain: Transport includes the physical movement of goods (raw materials, semi-finished materials, finished materials) from one point in the supply chain to the next point. Target point: customer.</a:t>
            </a:r>
            <a:r>
              <a:rPr lang="en-US" b="1" dirty="0"/>
              <a:t> What is the customer?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67F829-0E79-F52C-5F8A-F484DF658928}"/>
              </a:ext>
            </a:extLst>
          </p:cNvPr>
          <p:cNvSpPr/>
          <p:nvPr/>
        </p:nvSpPr>
        <p:spPr>
          <a:xfrm>
            <a:off x="1196302" y="4180798"/>
            <a:ext cx="1631731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Raw material / Supplier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F837A-71B5-D074-6234-95F94AB973CE}"/>
              </a:ext>
            </a:extLst>
          </p:cNvPr>
          <p:cNvSpPr/>
          <p:nvPr/>
        </p:nvSpPr>
        <p:spPr>
          <a:xfrm>
            <a:off x="7608928" y="418079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Customer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6C220-74E3-C21F-E4B8-4C9624E2064D}"/>
              </a:ext>
            </a:extLst>
          </p:cNvPr>
          <p:cNvSpPr/>
          <p:nvPr/>
        </p:nvSpPr>
        <p:spPr>
          <a:xfrm>
            <a:off x="6131567" y="418079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Retailer</a:t>
            </a:r>
            <a:endParaRPr lang="de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DD642-7D81-AFF0-E131-F6A46353130F}"/>
              </a:ext>
            </a:extLst>
          </p:cNvPr>
          <p:cNvSpPr/>
          <p:nvPr/>
        </p:nvSpPr>
        <p:spPr>
          <a:xfrm>
            <a:off x="4574066" y="4180798"/>
            <a:ext cx="128882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Wholesaler</a:t>
            </a:r>
            <a:endParaRPr lang="de-A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C50CD-4709-C20E-AEB9-F90809B4AB46}"/>
              </a:ext>
            </a:extLst>
          </p:cNvPr>
          <p:cNvSpPr/>
          <p:nvPr/>
        </p:nvSpPr>
        <p:spPr>
          <a:xfrm>
            <a:off x="3096705" y="4180798"/>
            <a:ext cx="1208689" cy="70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Brewery</a:t>
            </a:r>
            <a:endParaRPr lang="de-AT" dirty="0"/>
          </a:p>
        </p:txBody>
      </p:sp>
      <p:pic>
        <p:nvPicPr>
          <p:cNvPr id="11" name="Picture 10" descr="A close-up of a plant&#10;&#10;Description automatically generated">
            <a:extLst>
              <a:ext uri="{FF2B5EF4-FFF2-40B4-BE49-F238E27FC236}">
                <a16:creationId xmlns:a16="http://schemas.microsoft.com/office/drawing/2014/main" id="{0B1F2357-BB88-7D2E-CA66-6D9182ACA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2" y="4995165"/>
            <a:ext cx="1557948" cy="1038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8683EC-2DFD-5C28-1705-BB25FAA14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05" y="5136413"/>
            <a:ext cx="1186080" cy="788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7D1EC-3100-0342-968F-699988BF1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53" y="5118970"/>
            <a:ext cx="1208689" cy="806186"/>
          </a:xfrm>
          <a:prstGeom prst="rect">
            <a:avLst/>
          </a:prstGeom>
        </p:spPr>
      </p:pic>
      <p:pic>
        <p:nvPicPr>
          <p:cNvPr id="14" name="Picture 13" descr="A container of cans and cans in a store&#10;&#10;Description automatically generated">
            <a:extLst>
              <a:ext uri="{FF2B5EF4-FFF2-40B4-BE49-F238E27FC236}">
                <a16:creationId xmlns:a16="http://schemas.microsoft.com/office/drawing/2014/main" id="{BEAA6C87-0DAB-FC5B-01B6-29AFBEE98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6" y="5118971"/>
            <a:ext cx="1208689" cy="806187"/>
          </a:xfrm>
          <a:prstGeom prst="rect">
            <a:avLst/>
          </a:prstGeom>
        </p:spPr>
      </p:pic>
      <p:pic>
        <p:nvPicPr>
          <p:cNvPr id="15" name="Picture 14" descr="A group of people holding glasses of beer&#10;&#10;Description automatically generated">
            <a:extLst>
              <a:ext uri="{FF2B5EF4-FFF2-40B4-BE49-F238E27FC236}">
                <a16:creationId xmlns:a16="http://schemas.microsoft.com/office/drawing/2014/main" id="{AE044433-E833-D797-C1BC-12DA4BDD8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28" y="5192046"/>
            <a:ext cx="1208689" cy="6798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6CB169-AC37-420C-EEEC-6F7677424D28}"/>
              </a:ext>
            </a:extLst>
          </p:cNvPr>
          <p:cNvCxnSpPr>
            <a:cxnSpLocks/>
          </p:cNvCxnSpPr>
          <p:nvPr/>
        </p:nvCxnSpPr>
        <p:spPr>
          <a:xfrm>
            <a:off x="2828033" y="4533631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E4A87-8534-3907-5294-7435115361F7}"/>
              </a:ext>
            </a:extLst>
          </p:cNvPr>
          <p:cNvCxnSpPr>
            <a:cxnSpLocks/>
          </p:cNvCxnSpPr>
          <p:nvPr/>
        </p:nvCxnSpPr>
        <p:spPr>
          <a:xfrm>
            <a:off x="4305394" y="4541314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9CD8BD-8633-4C19-F1B5-0AC7F24C0612}"/>
              </a:ext>
            </a:extLst>
          </p:cNvPr>
          <p:cNvCxnSpPr>
            <a:cxnSpLocks/>
          </p:cNvCxnSpPr>
          <p:nvPr/>
        </p:nvCxnSpPr>
        <p:spPr>
          <a:xfrm>
            <a:off x="5862894" y="4548997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5B314B-953C-37F8-D0EF-88110AEF8580}"/>
              </a:ext>
            </a:extLst>
          </p:cNvPr>
          <p:cNvCxnSpPr>
            <a:cxnSpLocks/>
          </p:cNvCxnSpPr>
          <p:nvPr/>
        </p:nvCxnSpPr>
        <p:spPr>
          <a:xfrm>
            <a:off x="7340256" y="4548997"/>
            <a:ext cx="26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BF064A-A8A0-142D-FE88-1D52670881CD}"/>
              </a:ext>
            </a:extLst>
          </p:cNvPr>
          <p:cNvSpPr txBox="1"/>
          <p:nvPr/>
        </p:nvSpPr>
        <p:spPr>
          <a:xfrm>
            <a:off x="1022779" y="5903452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Typical</a:t>
            </a:r>
            <a:r>
              <a:rPr lang="de-AT" dirty="0"/>
              <a:t> </a:t>
            </a:r>
            <a:r>
              <a:rPr lang="de-AT" dirty="0" err="1"/>
              <a:t>representation</a:t>
            </a:r>
            <a:endParaRPr lang="de-AT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6972C02A-ABD9-223D-1042-E40A4FC89DC6}"/>
              </a:ext>
            </a:extLst>
          </p:cNvPr>
          <p:cNvSpPr/>
          <p:nvPr/>
        </p:nvSpPr>
        <p:spPr>
          <a:xfrm rot="5400000">
            <a:off x="2843613" y="3686743"/>
            <a:ext cx="237512" cy="633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E4BF442-7232-A365-57AF-E1150CAFF2FA}"/>
              </a:ext>
            </a:extLst>
          </p:cNvPr>
          <p:cNvSpPr/>
          <p:nvPr/>
        </p:nvSpPr>
        <p:spPr>
          <a:xfrm rot="5400000">
            <a:off x="4320974" y="3686743"/>
            <a:ext cx="237512" cy="633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30F01AF-17D6-9B0F-88D9-A14CB8A3AE83}"/>
              </a:ext>
            </a:extLst>
          </p:cNvPr>
          <p:cNvSpPr/>
          <p:nvPr/>
        </p:nvSpPr>
        <p:spPr>
          <a:xfrm rot="5400000">
            <a:off x="5878474" y="3686743"/>
            <a:ext cx="237512" cy="633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837B5AD-9760-9C1D-380A-AF9F76355C81}"/>
              </a:ext>
            </a:extLst>
          </p:cNvPr>
          <p:cNvSpPr/>
          <p:nvPr/>
        </p:nvSpPr>
        <p:spPr>
          <a:xfrm rot="5400000">
            <a:off x="7355836" y="3682645"/>
            <a:ext cx="237512" cy="633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13E1E93-349E-481E-A8E7-7C4133997CB9}"/>
              </a:ext>
            </a:extLst>
          </p:cNvPr>
          <p:cNvSpPr/>
          <p:nvPr/>
        </p:nvSpPr>
        <p:spPr>
          <a:xfrm rot="5400000">
            <a:off x="1786459" y="3334631"/>
            <a:ext cx="237512" cy="1344893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A930E524-91A6-F470-F27B-BD29A44583ED}"/>
              </a:ext>
            </a:extLst>
          </p:cNvPr>
          <p:cNvSpPr/>
          <p:nvPr/>
        </p:nvSpPr>
        <p:spPr>
          <a:xfrm rot="5400000">
            <a:off x="3576852" y="3639679"/>
            <a:ext cx="237512" cy="728027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76F43AF-D83F-354A-0AA7-01C69369294C}"/>
              </a:ext>
            </a:extLst>
          </p:cNvPr>
          <p:cNvSpPr/>
          <p:nvPr/>
        </p:nvSpPr>
        <p:spPr>
          <a:xfrm rot="5400000">
            <a:off x="5099640" y="3635582"/>
            <a:ext cx="237512" cy="728027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39F9DAA0-BB01-9A93-7DB5-8E175464C95A}"/>
              </a:ext>
            </a:extLst>
          </p:cNvPr>
          <p:cNvSpPr/>
          <p:nvPr/>
        </p:nvSpPr>
        <p:spPr>
          <a:xfrm rot="5400000">
            <a:off x="6623854" y="3641738"/>
            <a:ext cx="237512" cy="728027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833A226-8B74-E5EB-9877-46B14C554AAF}"/>
              </a:ext>
            </a:extLst>
          </p:cNvPr>
          <p:cNvSpPr/>
          <p:nvPr/>
        </p:nvSpPr>
        <p:spPr>
          <a:xfrm rot="5400000">
            <a:off x="8223126" y="3530016"/>
            <a:ext cx="237512" cy="95146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56C86-0755-9569-5B72-DB6AC232C3AB}"/>
              </a:ext>
            </a:extLst>
          </p:cNvPr>
          <p:cNvSpPr txBox="1"/>
          <p:nvPr/>
        </p:nvSpPr>
        <p:spPr>
          <a:xfrm>
            <a:off x="1309250" y="3541989"/>
            <a:ext cx="119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00B050"/>
                </a:solidFill>
              </a:rPr>
              <a:t>Internal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37804E-16C4-6FA6-B66B-E8BF546670FC}"/>
              </a:ext>
            </a:extLst>
          </p:cNvPr>
          <p:cNvSpPr txBox="1"/>
          <p:nvPr/>
        </p:nvSpPr>
        <p:spPr>
          <a:xfrm>
            <a:off x="2475079" y="3543785"/>
            <a:ext cx="97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38812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Transport Logistics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Internal/Intra logistics: the movement of goods and the performance of support activities </a:t>
            </a:r>
            <a:r>
              <a:rPr lang="en-US" b="1" dirty="0"/>
              <a:t>within the company</a:t>
            </a:r>
            <a:r>
              <a:rPr lang="en-US" dirty="0"/>
              <a:t>; it encompasses functions as a warehouse/distribution </a:t>
            </a:r>
            <a:r>
              <a:rPr lang="en-US" dirty="0" err="1"/>
              <a:t>centre</a:t>
            </a:r>
            <a:r>
              <a:rPr lang="en-US" dirty="0"/>
              <a:t>, the optimization, and management of the flow of information and supplies: to optimize their delivery times (by use of advanced technologies: automated cargo, robots, Big Data, ERP)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External/Extra logistics: the movement of goods and the performance of support activities </a:t>
            </a:r>
            <a:r>
              <a:rPr lang="en-US" b="1" dirty="0"/>
              <a:t>within the supply chain networks</a:t>
            </a:r>
            <a:r>
              <a:rPr lang="en-US" dirty="0"/>
              <a:t> (supplier </a:t>
            </a:r>
            <a:r>
              <a:rPr lang="en-US" dirty="0">
                <a:sym typeface="Wingdings" panose="05000000000000000000" pitchFamily="2" charset="2"/>
              </a:rPr>
              <a:t> customer)</a:t>
            </a:r>
            <a:r>
              <a:rPr lang="en-US" dirty="0"/>
              <a:t>; 3PL by using of different means of transport: Air, Rail, Road (Trucks, Intermodal), Sea, Inland water way, Pipeline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Business Transformations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supplier-centric SC’s to </a:t>
            </a:r>
            <a:r>
              <a:rPr lang="en-US" b="1" dirty="0"/>
              <a:t>customer-centric SC’s</a:t>
            </a:r>
            <a:r>
              <a:rPr lang="en-US" dirty="0"/>
              <a:t>: higher level of customer 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push to </a:t>
            </a:r>
            <a:r>
              <a:rPr lang="en-US" b="1" dirty="0"/>
              <a:t>pull</a:t>
            </a:r>
            <a:r>
              <a:rPr lang="en-US" dirty="0"/>
              <a:t>: nothing is made, sourced or moved until there is a demand for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inventory to </a:t>
            </a:r>
            <a:r>
              <a:rPr lang="en-US" b="1" dirty="0"/>
              <a:t>information</a:t>
            </a:r>
            <a:r>
              <a:rPr lang="en-US" dirty="0"/>
              <a:t>: demand-driven SC’s (occurs at the end of the 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transactions to </a:t>
            </a:r>
            <a:r>
              <a:rPr lang="en-US" b="1" dirty="0"/>
              <a:t>relationships</a:t>
            </a:r>
            <a:r>
              <a:rPr lang="en-US" dirty="0"/>
              <a:t>: customer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“trucks and shed” to </a:t>
            </a:r>
            <a:r>
              <a:rPr lang="en-US" b="1" dirty="0"/>
              <a:t>“end-to-end” pipeline management</a:t>
            </a:r>
            <a:r>
              <a:rPr lang="en-US" dirty="0"/>
              <a:t>: time – with a special focus on in-bound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functions to </a:t>
            </a:r>
            <a:r>
              <a:rPr lang="en-US" b="1" dirty="0"/>
              <a:t>processes</a:t>
            </a:r>
            <a:r>
              <a:rPr lang="en-US" dirty="0"/>
              <a:t>: focus on key business processes that create value for customers – cross-functional and market-facing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stand-alone competition to </a:t>
            </a:r>
            <a:r>
              <a:rPr lang="en-US" b="1" dirty="0"/>
              <a:t>network rivalry</a:t>
            </a:r>
            <a:r>
              <a:rPr lang="en-US" dirty="0"/>
              <a:t>: extended enterprise – a network of specialist providers of resources and competencies that utilize these artifacts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</a:rPr>
              <a:t>ORGANIZation</a:t>
            </a:r>
            <a:r>
              <a:rPr lang="de-AT" sz="2400" dirty="0">
                <a:solidFill>
                  <a:schemeClr val="tx1"/>
                </a:solidFill>
              </a:rPr>
              <a:t> (</a:t>
            </a:r>
            <a:r>
              <a:rPr lang="de-AT" sz="2400" dirty="0" err="1">
                <a:solidFill>
                  <a:schemeClr val="tx1"/>
                </a:solidFill>
              </a:rPr>
              <a:t>to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be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inserted</a:t>
            </a:r>
            <a:r>
              <a:rPr lang="de-AT" sz="2400" dirty="0">
                <a:solidFill>
                  <a:schemeClr val="tx1"/>
                </a:solidFill>
              </a:rPr>
              <a:t>)</a:t>
            </a:r>
            <a:endParaRPr lang="de-AT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C23-92CF-4ED7-BE7C-2BB02D13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Contact (</a:t>
            </a:r>
            <a:r>
              <a:rPr lang="de-DE" sz="2000" b="1" dirty="0" err="1">
                <a:latin typeface="+mj-lt"/>
              </a:rPr>
              <a:t>to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be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inserted</a:t>
            </a:r>
            <a:r>
              <a:rPr lang="de-DE" sz="2000" b="1" dirty="0">
                <a:latin typeface="+mj-lt"/>
              </a:rPr>
              <a:t>)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A5BC7-F571-4271-BFDA-3F99C03A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340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Module 5: Transport logistics</vt:lpstr>
      <vt:lpstr>Agenda</vt:lpstr>
      <vt:lpstr>Transport Logistics</vt:lpstr>
      <vt:lpstr>Transport Logistics</vt:lpstr>
      <vt:lpstr>Business Transformations</vt:lpstr>
      <vt:lpstr>ORGANIZation (to be inserted)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Concept:</dc:title>
  <dc:creator>NAGEL Lukas</dc:creator>
  <cp:lastModifiedBy>NAGEL Lukas</cp:lastModifiedBy>
  <cp:revision>26</cp:revision>
  <dcterms:created xsi:type="dcterms:W3CDTF">2023-09-29T09:37:00Z</dcterms:created>
  <dcterms:modified xsi:type="dcterms:W3CDTF">2025-07-22T07:23:20Z</dcterms:modified>
</cp:coreProperties>
</file>