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2"/>
  </p:notesMasterIdLst>
  <p:sldIdLst>
    <p:sldId id="310" r:id="rId2"/>
    <p:sldId id="321" r:id="rId3"/>
    <p:sldId id="315" r:id="rId4"/>
    <p:sldId id="317" r:id="rId5"/>
    <p:sldId id="316" r:id="rId6"/>
    <p:sldId id="318" r:id="rId7"/>
    <p:sldId id="323" r:id="rId8"/>
    <p:sldId id="324" r:id="rId9"/>
    <p:sldId id="319" r:id="rId10"/>
    <p:sldId id="31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ACB"/>
    <a:srgbClr val="7CD5E4"/>
    <a:srgbClr val="C7EFF4"/>
    <a:srgbClr val="FFFFFF"/>
    <a:srgbClr val="79D0E6"/>
    <a:srgbClr val="FDF4A7"/>
    <a:srgbClr val="1CADE4"/>
    <a:srgbClr val="2F54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5" d="100"/>
          <a:sy n="155" d="100"/>
        </p:scale>
        <p:origin x="472"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GEL Lukas" userId="d20a6c6c-3f16-4443-baa4-9abca4ee84dc" providerId="ADAL" clId="{97961C26-192F-432A-B626-50CFFF601824}"/>
    <pc:docChg chg="undo custSel modSld">
      <pc:chgData name="NAGEL Lukas" userId="d20a6c6c-3f16-4443-baa4-9abca4ee84dc" providerId="ADAL" clId="{97961C26-192F-432A-B626-50CFFF601824}" dt="2024-08-06T13:58:47.639" v="17" actId="27636"/>
      <pc:docMkLst>
        <pc:docMk/>
      </pc:docMkLst>
      <pc:sldChg chg="modSp mod">
        <pc:chgData name="NAGEL Lukas" userId="d20a6c6c-3f16-4443-baa4-9abca4ee84dc" providerId="ADAL" clId="{97961C26-192F-432A-B626-50CFFF601824}" dt="2024-08-06T13:58:47.639" v="17" actId="27636"/>
        <pc:sldMkLst>
          <pc:docMk/>
          <pc:sldMk cId="3789642525" sldId="257"/>
        </pc:sldMkLst>
        <pc:spChg chg="mod">
          <ac:chgData name="NAGEL Lukas" userId="d20a6c6c-3f16-4443-baa4-9abca4ee84dc" providerId="ADAL" clId="{97961C26-192F-432A-B626-50CFFF601824}" dt="2024-08-06T13:58:47.639" v="17" actId="27636"/>
          <ac:spMkLst>
            <pc:docMk/>
            <pc:sldMk cId="3789642525" sldId="257"/>
            <ac:spMk id="2" creationId="{72DDABEE-B7B7-4D48-8BB6-69FA4B8ED6B1}"/>
          </ac:spMkLst>
        </pc:spChg>
      </pc:sldChg>
    </pc:docChg>
  </pc:docChgLst>
  <pc:docChgLst>
    <pc:chgData name="NAGEL Lukas" userId="S::nalu@fhv.at::d20a6c6c-3f16-4443-baa4-9abca4ee84dc" providerId="AD" clId="Web-{FFD8F0A0-CB49-4949-87DB-5D30429A3A6A}"/>
    <pc:docChg chg="modSld">
      <pc:chgData name="NAGEL Lukas" userId="S::nalu@fhv.at::d20a6c6c-3f16-4443-baa4-9abca4ee84dc" providerId="AD" clId="Web-{FFD8F0A0-CB49-4949-87DB-5D30429A3A6A}" dt="2024-08-07T13:17:31.078" v="4" actId="20577"/>
      <pc:docMkLst>
        <pc:docMk/>
      </pc:docMkLst>
      <pc:sldChg chg="modSp">
        <pc:chgData name="NAGEL Lukas" userId="S::nalu@fhv.at::d20a6c6c-3f16-4443-baa4-9abca4ee84dc" providerId="AD" clId="Web-{FFD8F0A0-CB49-4949-87DB-5D30429A3A6A}" dt="2024-08-07T13:13:39.101" v="0" actId="20577"/>
        <pc:sldMkLst>
          <pc:docMk/>
          <pc:sldMk cId="3789642525" sldId="257"/>
        </pc:sldMkLst>
        <pc:spChg chg="mod">
          <ac:chgData name="NAGEL Lukas" userId="S::nalu@fhv.at::d20a6c6c-3f16-4443-baa4-9abca4ee84dc" providerId="AD" clId="Web-{FFD8F0A0-CB49-4949-87DB-5D30429A3A6A}" dt="2024-08-07T13:13:39.101" v="0" actId="20577"/>
          <ac:spMkLst>
            <pc:docMk/>
            <pc:sldMk cId="3789642525" sldId="257"/>
            <ac:spMk id="3" creationId="{5FE1FC23-92CF-4ED7-BE7C-2BB02D13FC5E}"/>
          </ac:spMkLst>
        </pc:spChg>
      </pc:sldChg>
      <pc:sldChg chg="modSp">
        <pc:chgData name="NAGEL Lukas" userId="S::nalu@fhv.at::d20a6c6c-3f16-4443-baa4-9abca4ee84dc" providerId="AD" clId="Web-{FFD8F0A0-CB49-4949-87DB-5D30429A3A6A}" dt="2024-08-07T13:17:31.078" v="4" actId="20577"/>
        <pc:sldMkLst>
          <pc:docMk/>
          <pc:sldMk cId="2648175092" sldId="308"/>
        </pc:sldMkLst>
        <pc:spChg chg="mod">
          <ac:chgData name="NAGEL Lukas" userId="S::nalu@fhv.at::d20a6c6c-3f16-4443-baa4-9abca4ee84dc" providerId="AD" clId="Web-{FFD8F0A0-CB49-4949-87DB-5D30429A3A6A}" dt="2024-08-07T13:17:31.078" v="4" actId="20577"/>
          <ac:spMkLst>
            <pc:docMk/>
            <pc:sldMk cId="2648175092" sldId="308"/>
            <ac:spMk id="2" creationId="{72DDABEE-B7B7-4D48-8BB6-69FA4B8ED6B1}"/>
          </ac:spMkLst>
        </pc:spChg>
      </pc:sldChg>
    </pc:docChg>
  </pc:docChgLst>
  <pc:docChgLst>
    <pc:chgData name="NAGEL Lukas" userId="d20a6c6c-3f16-4443-baa4-9abca4ee84dc" providerId="ADAL" clId="{B483085B-BD56-4D9E-B8BC-2524998CF63B}"/>
    <pc:docChg chg="undo redo custSel addSld delSld modSld sldOrd">
      <pc:chgData name="NAGEL Lukas" userId="d20a6c6c-3f16-4443-baa4-9abca4ee84dc" providerId="ADAL" clId="{B483085B-BD56-4D9E-B8BC-2524998CF63B}" dt="2024-08-08T12:03:19.446" v="292" actId="47"/>
      <pc:docMkLst>
        <pc:docMk/>
      </pc:docMkLst>
      <pc:sldChg chg="addSp delSp modSp del mod">
        <pc:chgData name="NAGEL Lukas" userId="d20a6c6c-3f16-4443-baa4-9abca4ee84dc" providerId="ADAL" clId="{B483085B-BD56-4D9E-B8BC-2524998CF63B}" dt="2024-08-08T12:03:15.637" v="288" actId="47"/>
        <pc:sldMkLst>
          <pc:docMk/>
          <pc:sldMk cId="3789642525" sldId="257"/>
        </pc:sldMkLst>
        <pc:spChg chg="mod">
          <ac:chgData name="NAGEL Lukas" userId="d20a6c6c-3f16-4443-baa4-9abca4ee84dc" providerId="ADAL" clId="{B483085B-BD56-4D9E-B8BC-2524998CF63B}" dt="2024-08-08T11:57:34.489" v="239" actId="20577"/>
          <ac:spMkLst>
            <pc:docMk/>
            <pc:sldMk cId="3789642525" sldId="257"/>
            <ac:spMk id="2" creationId="{72DDABEE-B7B7-4D48-8BB6-69FA4B8ED6B1}"/>
          </ac:spMkLst>
        </pc:spChg>
        <pc:spChg chg="add del mod">
          <ac:chgData name="NAGEL Lukas" userId="d20a6c6c-3f16-4443-baa4-9abca4ee84dc" providerId="ADAL" clId="{B483085B-BD56-4D9E-B8BC-2524998CF63B}" dt="2024-08-08T11:57:09.329" v="230" actId="478"/>
          <ac:spMkLst>
            <pc:docMk/>
            <pc:sldMk cId="3789642525" sldId="257"/>
            <ac:spMk id="3" creationId="{5FE1FC23-92CF-4ED7-BE7C-2BB02D13FC5E}"/>
          </ac:spMkLst>
        </pc:spChg>
        <pc:spChg chg="add del mod">
          <ac:chgData name="NAGEL Lukas" userId="d20a6c6c-3f16-4443-baa4-9abca4ee84dc" providerId="ADAL" clId="{B483085B-BD56-4D9E-B8BC-2524998CF63B}" dt="2024-08-08T11:57:09.496" v="231" actId="478"/>
          <ac:spMkLst>
            <pc:docMk/>
            <pc:sldMk cId="3789642525" sldId="257"/>
            <ac:spMk id="5" creationId="{14050B1E-E891-4BF7-BE31-1AFB4D6F7ACA}"/>
          </ac:spMkLst>
        </pc:spChg>
        <pc:spChg chg="add del">
          <ac:chgData name="NAGEL Lukas" userId="d20a6c6c-3f16-4443-baa4-9abca4ee84dc" providerId="ADAL" clId="{B483085B-BD56-4D9E-B8BC-2524998CF63B}" dt="2024-08-08T11:55:11.890" v="194" actId="22"/>
          <ac:spMkLst>
            <pc:docMk/>
            <pc:sldMk cId="3789642525" sldId="257"/>
            <ac:spMk id="9" creationId="{EC117AC7-BDE7-4073-861E-52444B32CA46}"/>
          </ac:spMkLst>
        </pc:spChg>
        <pc:spChg chg="add del mod">
          <ac:chgData name="NAGEL Lukas" userId="d20a6c6c-3f16-4443-baa4-9abca4ee84dc" providerId="ADAL" clId="{B483085B-BD56-4D9E-B8BC-2524998CF63B}" dt="2024-08-08T11:57:10.115" v="234" actId="478"/>
          <ac:spMkLst>
            <pc:docMk/>
            <pc:sldMk cId="3789642525" sldId="257"/>
            <ac:spMk id="11" creationId="{9F8D9289-A94D-4811-9EEF-E9B3288DB8A5}"/>
          </ac:spMkLst>
        </pc:spChg>
        <pc:spChg chg="add del mod">
          <ac:chgData name="NAGEL Lukas" userId="d20a6c6c-3f16-4443-baa4-9abca4ee84dc" providerId="ADAL" clId="{B483085B-BD56-4D9E-B8BC-2524998CF63B}" dt="2024-08-08T11:57:10.304" v="235"/>
          <ac:spMkLst>
            <pc:docMk/>
            <pc:sldMk cId="3789642525" sldId="257"/>
            <ac:spMk id="12" creationId="{A5000CE4-AD90-41EC-965C-138ECBD613A8}"/>
          </ac:spMkLst>
        </pc:spChg>
        <pc:picChg chg="add del mod">
          <ac:chgData name="NAGEL Lukas" userId="d20a6c6c-3f16-4443-baa4-9abca4ee84dc" providerId="ADAL" clId="{B483085B-BD56-4D9E-B8BC-2524998CF63B}" dt="2024-08-08T11:59:27.058" v="256" actId="478"/>
          <ac:picMkLst>
            <pc:docMk/>
            <pc:sldMk cId="3789642525" sldId="257"/>
            <ac:picMk id="13" creationId="{042A6B21-C021-40B6-A6A8-60F8F49450EF}"/>
          </ac:picMkLst>
        </pc:picChg>
        <pc:picChg chg="add del mod">
          <ac:chgData name="NAGEL Lukas" userId="d20a6c6c-3f16-4443-baa4-9abca4ee84dc" providerId="ADAL" clId="{B483085B-BD56-4D9E-B8BC-2524998CF63B}" dt="2024-08-08T11:59:04.334" v="249" actId="478"/>
          <ac:picMkLst>
            <pc:docMk/>
            <pc:sldMk cId="3789642525" sldId="257"/>
            <ac:picMk id="14" creationId="{EA3065F1-14E2-4B99-9499-DED947190C5B}"/>
          </ac:picMkLst>
        </pc:picChg>
        <pc:picChg chg="add del mod">
          <ac:chgData name="NAGEL Lukas" userId="d20a6c6c-3f16-4443-baa4-9abca4ee84dc" providerId="ADAL" clId="{B483085B-BD56-4D9E-B8BC-2524998CF63B}" dt="2024-08-08T11:59:03.478" v="248" actId="478"/>
          <ac:picMkLst>
            <pc:docMk/>
            <pc:sldMk cId="3789642525" sldId="257"/>
            <ac:picMk id="15" creationId="{2C84BE19-1201-421C-922E-477BC3D4257A}"/>
          </ac:picMkLst>
        </pc:picChg>
      </pc:sldChg>
      <pc:sldChg chg="addSp modSp del mod">
        <pc:chgData name="NAGEL Lukas" userId="d20a6c6c-3f16-4443-baa4-9abca4ee84dc" providerId="ADAL" clId="{B483085B-BD56-4D9E-B8BC-2524998CF63B}" dt="2024-08-08T12:03:16.345" v="289" actId="47"/>
        <pc:sldMkLst>
          <pc:docMk/>
          <pc:sldMk cId="1397130693" sldId="276"/>
        </pc:sldMkLst>
        <pc:spChg chg="add mod">
          <ac:chgData name="NAGEL Lukas" userId="d20a6c6c-3f16-4443-baa4-9abca4ee84dc" providerId="ADAL" clId="{B483085B-BD56-4D9E-B8BC-2524998CF63B}" dt="2024-08-07T09:57:40.552" v="34" actId="2085"/>
          <ac:spMkLst>
            <pc:docMk/>
            <pc:sldMk cId="1397130693" sldId="276"/>
            <ac:spMk id="6" creationId="{12725604-4F7B-4190-B12E-D7F282E4E85D}"/>
          </ac:spMkLst>
        </pc:spChg>
      </pc:sldChg>
      <pc:sldChg chg="del">
        <pc:chgData name="NAGEL Lukas" userId="d20a6c6c-3f16-4443-baa4-9abca4ee84dc" providerId="ADAL" clId="{B483085B-BD56-4D9E-B8BC-2524998CF63B}" dt="2024-08-07T09:47:36.143" v="16" actId="47"/>
        <pc:sldMkLst>
          <pc:docMk/>
          <pc:sldMk cId="480872374" sldId="299"/>
        </pc:sldMkLst>
      </pc:sldChg>
      <pc:sldChg chg="del">
        <pc:chgData name="NAGEL Lukas" userId="d20a6c6c-3f16-4443-baa4-9abca4ee84dc" providerId="ADAL" clId="{B483085B-BD56-4D9E-B8BC-2524998CF63B}" dt="2024-08-07T09:48:00.889" v="21" actId="47"/>
        <pc:sldMkLst>
          <pc:docMk/>
          <pc:sldMk cId="3627768879" sldId="303"/>
        </pc:sldMkLst>
      </pc:sldChg>
      <pc:sldChg chg="addSp delSp modSp del">
        <pc:chgData name="NAGEL Lukas" userId="d20a6c6c-3f16-4443-baa4-9abca4ee84dc" providerId="ADAL" clId="{B483085B-BD56-4D9E-B8BC-2524998CF63B}" dt="2024-08-08T12:03:18.675" v="291" actId="47"/>
        <pc:sldMkLst>
          <pc:docMk/>
          <pc:sldMk cId="2209454548" sldId="305"/>
        </pc:sldMkLst>
        <pc:spChg chg="add del mod">
          <ac:chgData name="NAGEL Lukas" userId="d20a6c6c-3f16-4443-baa4-9abca4ee84dc" providerId="ADAL" clId="{B483085B-BD56-4D9E-B8BC-2524998CF63B}" dt="2024-08-07T09:57:28.389" v="30"/>
          <ac:spMkLst>
            <pc:docMk/>
            <pc:sldMk cId="2209454548" sldId="305"/>
            <ac:spMk id="8" creationId="{19F879F1-3767-44EB-A682-F695EF999381}"/>
          </ac:spMkLst>
        </pc:spChg>
        <pc:spChg chg="add mod">
          <ac:chgData name="NAGEL Lukas" userId="d20a6c6c-3f16-4443-baa4-9abca4ee84dc" providerId="ADAL" clId="{B483085B-BD56-4D9E-B8BC-2524998CF63B}" dt="2024-08-07T09:57:46.401" v="36"/>
          <ac:spMkLst>
            <pc:docMk/>
            <pc:sldMk cId="2209454548" sldId="305"/>
            <ac:spMk id="9" creationId="{9DDDE621-2DB7-4079-9311-48A9409F9426}"/>
          </ac:spMkLst>
        </pc:spChg>
      </pc:sldChg>
      <pc:sldChg chg="addSp modSp del mod">
        <pc:chgData name="NAGEL Lukas" userId="d20a6c6c-3f16-4443-baa4-9abca4ee84dc" providerId="ADAL" clId="{B483085B-BD56-4D9E-B8BC-2524998CF63B}" dt="2024-08-08T12:03:19.446" v="292" actId="47"/>
        <pc:sldMkLst>
          <pc:docMk/>
          <pc:sldMk cId="2648175092" sldId="308"/>
        </pc:sldMkLst>
        <pc:spChg chg="mod">
          <ac:chgData name="NAGEL Lukas" userId="d20a6c6c-3f16-4443-baa4-9abca4ee84dc" providerId="ADAL" clId="{B483085B-BD56-4D9E-B8BC-2524998CF63B}" dt="2024-08-08T11:57:07.883" v="222" actId="5793"/>
          <ac:spMkLst>
            <pc:docMk/>
            <pc:sldMk cId="2648175092" sldId="308"/>
            <ac:spMk id="2" creationId="{72DDABEE-B7B7-4D48-8BB6-69FA4B8ED6B1}"/>
          </ac:spMkLst>
        </pc:spChg>
        <pc:spChg chg="mod">
          <ac:chgData name="NAGEL Lukas" userId="d20a6c6c-3f16-4443-baa4-9abca4ee84dc" providerId="ADAL" clId="{B483085B-BD56-4D9E-B8BC-2524998CF63B}" dt="2024-08-08T11:57:09.140" v="229" actId="14100"/>
          <ac:spMkLst>
            <pc:docMk/>
            <pc:sldMk cId="2648175092" sldId="308"/>
            <ac:spMk id="3" creationId="{5FE1FC23-92CF-4ED7-BE7C-2BB02D13FC5E}"/>
          </ac:spMkLst>
        </pc:spChg>
        <pc:picChg chg="add mod">
          <ac:chgData name="NAGEL Lukas" userId="d20a6c6c-3f16-4443-baa4-9abca4ee84dc" providerId="ADAL" clId="{B483085B-BD56-4D9E-B8BC-2524998CF63B}" dt="2024-08-08T12:00:57.935" v="273"/>
          <ac:picMkLst>
            <pc:docMk/>
            <pc:sldMk cId="2648175092" sldId="308"/>
            <ac:picMk id="5" creationId="{F3E56A1E-D23A-48A9-B824-249EA62422A3}"/>
          </ac:picMkLst>
        </pc:picChg>
      </pc:sldChg>
      <pc:sldChg chg="addSp delSp modSp del mod">
        <pc:chgData name="NAGEL Lukas" userId="d20a6c6c-3f16-4443-baa4-9abca4ee84dc" providerId="ADAL" clId="{B483085B-BD56-4D9E-B8BC-2524998CF63B}" dt="2024-08-08T12:03:17.635" v="290" actId="47"/>
        <pc:sldMkLst>
          <pc:docMk/>
          <pc:sldMk cId="1140811783" sldId="309"/>
        </pc:sldMkLst>
        <pc:spChg chg="add del">
          <ac:chgData name="NAGEL Lukas" userId="d20a6c6c-3f16-4443-baa4-9abca4ee84dc" providerId="ADAL" clId="{B483085B-BD56-4D9E-B8BC-2524998CF63B}" dt="2024-08-07T09:57:17.597" v="27" actId="22"/>
          <ac:spMkLst>
            <pc:docMk/>
            <pc:sldMk cId="1140811783" sldId="309"/>
            <ac:spMk id="12" creationId="{627083B9-F0BC-4674-BB84-15CCD1731A52}"/>
          </ac:spMkLst>
        </pc:spChg>
        <pc:spChg chg="add del mod">
          <ac:chgData name="NAGEL Lukas" userId="d20a6c6c-3f16-4443-baa4-9abca4ee84dc" providerId="ADAL" clId="{B483085B-BD56-4D9E-B8BC-2524998CF63B}" dt="2024-08-07T09:57:28.969" v="31"/>
          <ac:spMkLst>
            <pc:docMk/>
            <pc:sldMk cId="1140811783" sldId="309"/>
            <ac:spMk id="13" creationId="{A4A04676-E463-4B1E-B1B9-4FB3CEFE8C35}"/>
          </ac:spMkLst>
        </pc:spChg>
        <pc:spChg chg="add mod">
          <ac:chgData name="NAGEL Lukas" userId="d20a6c6c-3f16-4443-baa4-9abca4ee84dc" providerId="ADAL" clId="{B483085B-BD56-4D9E-B8BC-2524998CF63B}" dt="2024-08-07T09:57:43.645" v="35"/>
          <ac:spMkLst>
            <pc:docMk/>
            <pc:sldMk cId="1140811783" sldId="309"/>
            <ac:spMk id="14" creationId="{7F2D69B7-9C2F-4BC0-A82A-CDCF83834C17}"/>
          </ac:spMkLst>
        </pc:spChg>
      </pc:sldChg>
      <pc:sldChg chg="addSp delSp modSp add mod ord">
        <pc:chgData name="NAGEL Lukas" userId="d20a6c6c-3f16-4443-baa4-9abca4ee84dc" providerId="ADAL" clId="{B483085B-BD56-4D9E-B8BC-2524998CF63B}" dt="2024-08-08T12:00:02.147" v="263"/>
        <pc:sldMkLst>
          <pc:docMk/>
          <pc:sldMk cId="1468618745" sldId="310"/>
        </pc:sldMkLst>
        <pc:picChg chg="del mod">
          <ac:chgData name="NAGEL Lukas" userId="d20a6c6c-3f16-4443-baa4-9abca4ee84dc" providerId="ADAL" clId="{B483085B-BD56-4D9E-B8BC-2524998CF63B}" dt="2024-08-08T11:59:09.090" v="252" actId="478"/>
          <ac:picMkLst>
            <pc:docMk/>
            <pc:sldMk cId="1468618745" sldId="310"/>
            <ac:picMk id="7" creationId="{3F819189-9F85-5ACB-B574-B9E576DD5CB7}"/>
          </ac:picMkLst>
        </pc:picChg>
        <pc:picChg chg="add mod">
          <ac:chgData name="NAGEL Lukas" userId="d20a6c6c-3f16-4443-baa4-9abca4ee84dc" providerId="ADAL" clId="{B483085B-BD56-4D9E-B8BC-2524998CF63B}" dt="2024-08-08T11:59:32.628" v="258" actId="1076"/>
          <ac:picMkLst>
            <pc:docMk/>
            <pc:sldMk cId="1468618745" sldId="310"/>
            <ac:picMk id="8" creationId="{DB517B9D-A591-48E9-B61B-84AA99F47375}"/>
          </ac:picMkLst>
        </pc:picChg>
        <pc:picChg chg="del">
          <ac:chgData name="NAGEL Lukas" userId="d20a6c6c-3f16-4443-baa4-9abca4ee84dc" providerId="ADAL" clId="{B483085B-BD56-4D9E-B8BC-2524998CF63B}" dt="2024-08-08T11:59:29.701" v="257" actId="478"/>
          <ac:picMkLst>
            <pc:docMk/>
            <pc:sldMk cId="1468618745" sldId="310"/>
            <ac:picMk id="13" creationId="{042A6B21-C021-40B6-A6A8-60F8F49450EF}"/>
          </ac:picMkLst>
        </pc:picChg>
      </pc:sldChg>
      <pc:sldChg chg="del">
        <pc:chgData name="NAGEL Lukas" userId="d20a6c6c-3f16-4443-baa4-9abca4ee84dc" providerId="ADAL" clId="{B483085B-BD56-4D9E-B8BC-2524998CF63B}" dt="2024-08-07T09:47:44.643" v="17" actId="47"/>
        <pc:sldMkLst>
          <pc:docMk/>
          <pc:sldMk cId="1631748809" sldId="311"/>
        </pc:sldMkLst>
      </pc:sldChg>
      <pc:sldChg chg="addSp delSp modSp add mod ord">
        <pc:chgData name="NAGEL Lukas" userId="d20a6c6c-3f16-4443-baa4-9abca4ee84dc" providerId="ADAL" clId="{B483085B-BD56-4D9E-B8BC-2524998CF63B}" dt="2024-08-08T12:01:59.738" v="282" actId="1076"/>
        <pc:sldMkLst>
          <pc:docMk/>
          <pc:sldMk cId="3881286722" sldId="311"/>
        </pc:sldMkLst>
        <pc:picChg chg="del">
          <ac:chgData name="NAGEL Lukas" userId="d20a6c6c-3f16-4443-baa4-9abca4ee84dc" providerId="ADAL" clId="{B483085B-BD56-4D9E-B8BC-2524998CF63B}" dt="2024-08-08T12:01:13.389" v="275" actId="478"/>
          <ac:picMkLst>
            <pc:docMk/>
            <pc:sldMk cId="3881286722" sldId="311"/>
            <ac:picMk id="4" creationId="{4EB90444-C3EB-F1C4-CE9F-1445BBA2D6D4}"/>
          </ac:picMkLst>
        </pc:picChg>
        <pc:picChg chg="add del mod">
          <ac:chgData name="NAGEL Lukas" userId="d20a6c6c-3f16-4443-baa4-9abca4ee84dc" providerId="ADAL" clId="{B483085B-BD56-4D9E-B8BC-2524998CF63B}" dt="2024-08-08T12:01:26.077" v="278" actId="478"/>
          <ac:picMkLst>
            <pc:docMk/>
            <pc:sldMk cId="3881286722" sldId="311"/>
            <ac:picMk id="8" creationId="{D4ABD44F-7958-465D-8B18-CE7B2F560B1A}"/>
          </ac:picMkLst>
        </pc:picChg>
        <pc:picChg chg="add mod">
          <ac:chgData name="NAGEL Lukas" userId="d20a6c6c-3f16-4443-baa4-9abca4ee84dc" providerId="ADAL" clId="{B483085B-BD56-4D9E-B8BC-2524998CF63B}" dt="2024-08-08T12:01:59.738" v="282" actId="1076"/>
          <ac:picMkLst>
            <pc:docMk/>
            <pc:sldMk cId="3881286722" sldId="311"/>
            <ac:picMk id="9" creationId="{89D7EABE-612D-4E58-AF84-F51716386D75}"/>
          </ac:picMkLst>
        </pc:picChg>
      </pc:sldChg>
      <pc:sldChg chg="del">
        <pc:chgData name="NAGEL Lukas" userId="d20a6c6c-3f16-4443-baa4-9abca4ee84dc" providerId="ADAL" clId="{B483085B-BD56-4D9E-B8BC-2524998CF63B}" dt="2024-08-07T09:47:46.815" v="18" actId="47"/>
        <pc:sldMkLst>
          <pc:docMk/>
          <pc:sldMk cId="720479205" sldId="312"/>
        </pc:sldMkLst>
      </pc:sldChg>
      <pc:sldChg chg="addSp delSp modSp add mod ord">
        <pc:chgData name="NAGEL Lukas" userId="d20a6c6c-3f16-4443-baa4-9abca4ee84dc" providerId="ADAL" clId="{B483085B-BD56-4D9E-B8BC-2524998CF63B}" dt="2024-08-08T12:02:07.645" v="284"/>
        <pc:sldMkLst>
          <pc:docMk/>
          <pc:sldMk cId="4073685472" sldId="312"/>
        </pc:sldMkLst>
        <pc:picChg chg="del">
          <ac:chgData name="NAGEL Lukas" userId="d20a6c6c-3f16-4443-baa4-9abca4ee84dc" providerId="ADAL" clId="{B483085B-BD56-4D9E-B8BC-2524998CF63B}" dt="2024-08-08T12:02:07.016" v="283" actId="478"/>
          <ac:picMkLst>
            <pc:docMk/>
            <pc:sldMk cId="4073685472" sldId="312"/>
            <ac:picMk id="4" creationId="{6F07A5EF-E2A3-054E-B9CA-12C789FBEE47}"/>
          </ac:picMkLst>
        </pc:picChg>
        <pc:picChg chg="add mod">
          <ac:chgData name="NAGEL Lukas" userId="d20a6c6c-3f16-4443-baa4-9abca4ee84dc" providerId="ADAL" clId="{B483085B-BD56-4D9E-B8BC-2524998CF63B}" dt="2024-08-08T12:02:07.645" v="284"/>
          <ac:picMkLst>
            <pc:docMk/>
            <pc:sldMk cId="4073685472" sldId="312"/>
            <ac:picMk id="12" creationId="{CE83671B-ECFC-4B8F-8327-BB9FB00121CD}"/>
          </ac:picMkLst>
        </pc:picChg>
      </pc:sldChg>
      <pc:sldChg chg="del">
        <pc:chgData name="NAGEL Lukas" userId="d20a6c6c-3f16-4443-baa4-9abca4ee84dc" providerId="ADAL" clId="{B483085B-BD56-4D9E-B8BC-2524998CF63B}" dt="2024-08-07T09:47:50.672" v="19" actId="47"/>
        <pc:sldMkLst>
          <pc:docMk/>
          <pc:sldMk cId="237558493" sldId="313"/>
        </pc:sldMkLst>
      </pc:sldChg>
      <pc:sldChg chg="addSp delSp modSp add mod ord">
        <pc:chgData name="NAGEL Lukas" userId="d20a6c6c-3f16-4443-baa4-9abca4ee84dc" providerId="ADAL" clId="{B483085B-BD56-4D9E-B8BC-2524998CF63B}" dt="2024-08-08T12:02:11.894" v="286"/>
        <pc:sldMkLst>
          <pc:docMk/>
          <pc:sldMk cId="483045843" sldId="313"/>
        </pc:sldMkLst>
        <pc:picChg chg="del">
          <ac:chgData name="NAGEL Lukas" userId="d20a6c6c-3f16-4443-baa4-9abca4ee84dc" providerId="ADAL" clId="{B483085B-BD56-4D9E-B8BC-2524998CF63B}" dt="2024-08-08T12:02:11.438" v="285" actId="478"/>
          <ac:picMkLst>
            <pc:docMk/>
            <pc:sldMk cId="483045843" sldId="313"/>
            <ac:picMk id="4" creationId="{C7F835B2-6D7E-F59F-3CFA-B37ECB80953F}"/>
          </ac:picMkLst>
        </pc:picChg>
        <pc:picChg chg="add mod">
          <ac:chgData name="NAGEL Lukas" userId="d20a6c6c-3f16-4443-baa4-9abca4ee84dc" providerId="ADAL" clId="{B483085B-BD56-4D9E-B8BC-2524998CF63B}" dt="2024-08-08T12:02:11.894" v="286"/>
          <ac:picMkLst>
            <pc:docMk/>
            <pc:sldMk cId="483045843" sldId="313"/>
            <ac:picMk id="11" creationId="{267F06AB-AA25-4F34-925D-407AC238E9A2}"/>
          </ac:picMkLst>
        </pc:picChg>
      </pc:sldChg>
      <pc:sldChg chg="del">
        <pc:chgData name="NAGEL Lukas" userId="d20a6c6c-3f16-4443-baa4-9abca4ee84dc" providerId="ADAL" clId="{B483085B-BD56-4D9E-B8BC-2524998CF63B}" dt="2024-08-07T09:47:52.845" v="20" actId="47"/>
        <pc:sldMkLst>
          <pc:docMk/>
          <pc:sldMk cId="517023285" sldId="314"/>
        </pc:sldMkLst>
      </pc:sldChg>
      <pc:sldChg chg="addSp modSp add ord">
        <pc:chgData name="NAGEL Lukas" userId="d20a6c6c-3f16-4443-baa4-9abca4ee84dc" providerId="ADAL" clId="{B483085B-BD56-4D9E-B8BC-2524998CF63B}" dt="2024-08-08T12:02:38.910" v="287"/>
        <pc:sldMkLst>
          <pc:docMk/>
          <pc:sldMk cId="4116660579" sldId="314"/>
        </pc:sldMkLst>
        <pc:picChg chg="add mod">
          <ac:chgData name="NAGEL Lukas" userId="d20a6c6c-3f16-4443-baa4-9abca4ee84dc" providerId="ADAL" clId="{B483085B-BD56-4D9E-B8BC-2524998CF63B}" dt="2024-08-08T12:02:38.910" v="287"/>
          <ac:picMkLst>
            <pc:docMk/>
            <pc:sldMk cId="4116660579" sldId="314"/>
            <ac:picMk id="5" creationId="{E35A5BC7-F571-4271-BFDA-3F99C03AFE30}"/>
          </ac:picMkLst>
        </pc:picChg>
      </pc:sldChg>
      <pc:sldChg chg="del">
        <pc:chgData name="NAGEL Lukas" userId="d20a6c6c-3f16-4443-baa4-9abca4ee84dc" providerId="ADAL" clId="{B483085B-BD56-4D9E-B8BC-2524998CF63B}" dt="2024-08-07T09:48:05.393" v="22" actId="47"/>
        <pc:sldMkLst>
          <pc:docMk/>
          <pc:sldMk cId="836873513" sldId="315"/>
        </pc:sldMkLst>
      </pc:sldChg>
    </pc:docChg>
  </pc:docChgLst>
  <pc:docChgLst>
    <pc:chgData name="NAGEL Lukas" userId="d20a6c6c-3f16-4443-baa4-9abca4ee84dc" providerId="ADAL" clId="{1D7F3FC0-F60A-4A3C-A0B8-67F4F99D1320}"/>
    <pc:docChg chg="undo custSel modSld">
      <pc:chgData name="NAGEL Lukas" userId="d20a6c6c-3f16-4443-baa4-9abca4ee84dc" providerId="ADAL" clId="{1D7F3FC0-F60A-4A3C-A0B8-67F4F99D1320}" dt="2025-07-22T08:19:30.777" v="94" actId="20577"/>
      <pc:docMkLst>
        <pc:docMk/>
      </pc:docMkLst>
      <pc:sldChg chg="modSp mod">
        <pc:chgData name="NAGEL Lukas" userId="d20a6c6c-3f16-4443-baa4-9abca4ee84dc" providerId="ADAL" clId="{1D7F3FC0-F60A-4A3C-A0B8-67F4F99D1320}" dt="2025-07-22T08:19:30.777" v="94" actId="20577"/>
        <pc:sldMkLst>
          <pc:docMk/>
          <pc:sldMk cId="1468618745" sldId="310"/>
        </pc:sldMkLst>
        <pc:spChg chg="mod">
          <ac:chgData name="NAGEL Lukas" userId="d20a6c6c-3f16-4443-baa4-9abca4ee84dc" providerId="ADAL" clId="{1D7F3FC0-F60A-4A3C-A0B8-67F4F99D1320}" dt="2025-07-22T08:19:30.777" v="94" actId="20577"/>
          <ac:spMkLst>
            <pc:docMk/>
            <pc:sldMk cId="1468618745" sldId="310"/>
            <ac:spMk id="2" creationId="{72DDABEE-B7B7-4D48-8BB6-69FA4B8ED6B1}"/>
          </ac:spMkLst>
        </pc:spChg>
        <pc:spChg chg="mod">
          <ac:chgData name="NAGEL Lukas" userId="d20a6c6c-3f16-4443-baa4-9abca4ee84dc" providerId="ADAL" clId="{1D7F3FC0-F60A-4A3C-A0B8-67F4F99D1320}" dt="2025-07-22T07:17:04.174" v="4" actId="404"/>
          <ac:spMkLst>
            <pc:docMk/>
            <pc:sldMk cId="1468618745" sldId="310"/>
            <ac:spMk id="12" creationId="{A5000CE4-AD90-41EC-965C-138ECBD613A8}"/>
          </ac:spMkLst>
        </pc:spChg>
      </pc:sldChg>
      <pc:sldChg chg="modSp mod">
        <pc:chgData name="NAGEL Lukas" userId="d20a6c6c-3f16-4443-baa4-9abca4ee84dc" providerId="ADAL" clId="{1D7F3FC0-F60A-4A3C-A0B8-67F4F99D1320}" dt="2025-07-22T07:19:26.982" v="42" actId="20577"/>
        <pc:sldMkLst>
          <pc:docMk/>
          <pc:sldMk cId="4116660579" sldId="314"/>
        </pc:sldMkLst>
        <pc:spChg chg="mod">
          <ac:chgData name="NAGEL Lukas" userId="d20a6c6c-3f16-4443-baa4-9abca4ee84dc" providerId="ADAL" clId="{1D7F3FC0-F60A-4A3C-A0B8-67F4F99D1320}" dt="2025-07-22T07:19:11.063" v="39" actId="20577"/>
          <ac:spMkLst>
            <pc:docMk/>
            <pc:sldMk cId="4116660579" sldId="314"/>
            <ac:spMk id="2" creationId="{72DDABEE-B7B7-4D48-8BB6-69FA4B8ED6B1}"/>
          </ac:spMkLst>
        </pc:spChg>
        <pc:spChg chg="mod">
          <ac:chgData name="NAGEL Lukas" userId="d20a6c6c-3f16-4443-baa4-9abca4ee84dc" providerId="ADAL" clId="{1D7F3FC0-F60A-4A3C-A0B8-67F4F99D1320}" dt="2025-07-22T07:19:26.982" v="42" actId="20577"/>
          <ac:spMkLst>
            <pc:docMk/>
            <pc:sldMk cId="4116660579" sldId="314"/>
            <ac:spMk id="3" creationId="{5FE1FC23-92CF-4ED7-BE7C-2BB02D13FC5E}"/>
          </ac:spMkLst>
        </pc:spChg>
      </pc:sldChg>
    </pc:docChg>
  </pc:docChgLst>
  <pc:docChgLst>
    <pc:chgData name="NAGEL Lukas" userId="S::nalu@fhv.at::d20a6c6c-3f16-4443-baa4-9abca4ee84dc" providerId="AD" clId="Web-{DFCFD96C-F567-43FB-A01B-33DE03D81345}"/>
    <pc:docChg chg="modSld">
      <pc:chgData name="NAGEL Lukas" userId="S::nalu@fhv.at::d20a6c6c-3f16-4443-baa4-9abca4ee84dc" providerId="AD" clId="Web-{DFCFD96C-F567-43FB-A01B-33DE03D81345}" dt="2024-08-07T14:04:09.738" v="16" actId="20577"/>
      <pc:docMkLst>
        <pc:docMk/>
      </pc:docMkLst>
      <pc:sldChg chg="modSp">
        <pc:chgData name="NAGEL Lukas" userId="S::nalu@fhv.at::d20a6c6c-3f16-4443-baa4-9abca4ee84dc" providerId="AD" clId="Web-{DFCFD96C-F567-43FB-A01B-33DE03D81345}" dt="2024-08-07T14:04:09.738" v="16" actId="20577"/>
        <pc:sldMkLst>
          <pc:docMk/>
          <pc:sldMk cId="2648175092" sldId="308"/>
        </pc:sldMkLst>
        <pc:spChg chg="mod">
          <ac:chgData name="NAGEL Lukas" userId="S::nalu@fhv.at::d20a6c6c-3f16-4443-baa4-9abca4ee84dc" providerId="AD" clId="Web-{DFCFD96C-F567-43FB-A01B-33DE03D81345}" dt="2024-08-07T14:04:09.738" v="16" actId="20577"/>
          <ac:spMkLst>
            <pc:docMk/>
            <pc:sldMk cId="2648175092" sldId="308"/>
            <ac:spMk id="2" creationId="{72DDABEE-B7B7-4D48-8BB6-69FA4B8ED6B1}"/>
          </ac:spMkLst>
        </pc:spChg>
      </pc:sldChg>
    </pc:docChg>
  </pc:docChgLst>
  <pc:docChgLst>
    <pc:chgData name="NAGEL Lukas" userId="d20a6c6c-3f16-4443-baa4-9abca4ee84dc" providerId="ADAL" clId="{D347EB10-03CE-48E8-A9D6-F81BACE9C0F3}"/>
    <pc:docChg chg="custSel addSld delSld modSld sldOrd">
      <pc:chgData name="NAGEL Lukas" userId="d20a6c6c-3f16-4443-baa4-9abca4ee84dc" providerId="ADAL" clId="{D347EB10-03CE-48E8-A9D6-F81BACE9C0F3}" dt="2025-07-04T09:33:05.895" v="108" actId="6549"/>
      <pc:docMkLst>
        <pc:docMk/>
      </pc:docMkLst>
      <pc:sldChg chg="modSp mod">
        <pc:chgData name="NAGEL Lukas" userId="d20a6c6c-3f16-4443-baa4-9abca4ee84dc" providerId="ADAL" clId="{D347EB10-03CE-48E8-A9D6-F81BACE9C0F3}" dt="2025-07-04T09:31:38.958" v="11" actId="20577"/>
        <pc:sldMkLst>
          <pc:docMk/>
          <pc:sldMk cId="1468618745" sldId="310"/>
        </pc:sldMkLst>
        <pc:spChg chg="mod">
          <ac:chgData name="NAGEL Lukas" userId="d20a6c6c-3f16-4443-baa4-9abca4ee84dc" providerId="ADAL" clId="{D347EB10-03CE-48E8-A9D6-F81BACE9C0F3}" dt="2025-07-04T09:31:38.958" v="11" actId="20577"/>
          <ac:spMkLst>
            <pc:docMk/>
            <pc:sldMk cId="1468618745" sldId="310"/>
            <ac:spMk id="12" creationId="{A5000CE4-AD90-41EC-965C-138ECBD613A8}"/>
          </ac:spMkLst>
        </pc:spChg>
      </pc:sldChg>
      <pc:sldChg chg="del">
        <pc:chgData name="NAGEL Lukas" userId="d20a6c6c-3f16-4443-baa4-9abca4ee84dc" providerId="ADAL" clId="{D347EB10-03CE-48E8-A9D6-F81BACE9C0F3}" dt="2025-07-04T09:31:32.065" v="2" actId="47"/>
        <pc:sldMkLst>
          <pc:docMk/>
          <pc:sldMk cId="2213652105" sldId="320"/>
        </pc:sldMkLst>
      </pc:sldChg>
      <pc:sldChg chg="modSp add mod ord setBg">
        <pc:chgData name="NAGEL Lukas" userId="d20a6c6c-3f16-4443-baa4-9abca4ee84dc" providerId="ADAL" clId="{D347EB10-03CE-48E8-A9D6-F81BACE9C0F3}" dt="2025-07-04T09:33:05.895" v="108" actId="6549"/>
        <pc:sldMkLst>
          <pc:docMk/>
          <pc:sldMk cId="2725378228" sldId="321"/>
        </pc:sldMkLst>
        <pc:spChg chg="mod">
          <ac:chgData name="NAGEL Lukas" userId="d20a6c6c-3f16-4443-baa4-9abca4ee84dc" providerId="ADAL" clId="{D347EB10-03CE-48E8-A9D6-F81BACE9C0F3}" dt="2025-07-04T09:33:05.895" v="108" actId="6549"/>
          <ac:spMkLst>
            <pc:docMk/>
            <pc:sldMk cId="2725378228" sldId="321"/>
            <ac:spMk id="3" creationId="{F992DF9D-05E8-3F6E-F35C-33D276A8EAAC}"/>
          </ac:spMkLst>
        </pc:spChg>
      </pc:sldChg>
      <pc:sldChg chg="del">
        <pc:chgData name="NAGEL Lukas" userId="d20a6c6c-3f16-4443-baa4-9abca4ee84dc" providerId="ADAL" clId="{D347EB10-03CE-48E8-A9D6-F81BACE9C0F3}" dt="2025-07-04T09:31:30.256" v="0" actId="47"/>
        <pc:sldMkLst>
          <pc:docMk/>
          <pc:sldMk cId="3197013239" sldId="321"/>
        </pc:sldMkLst>
      </pc:sldChg>
      <pc:sldChg chg="del">
        <pc:chgData name="NAGEL Lukas" userId="d20a6c6c-3f16-4443-baa4-9abca4ee84dc" providerId="ADAL" clId="{D347EB10-03CE-48E8-A9D6-F81BACE9C0F3}" dt="2025-07-04T09:31:30.949" v="1" actId="47"/>
        <pc:sldMkLst>
          <pc:docMk/>
          <pc:sldMk cId="2453155876" sldId="3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E7A1B-6019-4715-A46E-3F4366B28D2F}" type="datetimeFigureOut">
              <a:rPr lang="en-US" smtClean="0"/>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88422-CE65-49A8-A2F4-A3656DC9D083}" type="slidenum">
              <a:rPr lang="en-US" smtClean="0"/>
              <a:t>‹#›</a:t>
            </a:fld>
            <a:endParaRPr lang="en-US"/>
          </a:p>
        </p:txBody>
      </p:sp>
    </p:spTree>
    <p:extLst>
      <p:ext uri="{BB962C8B-B14F-4D97-AF65-F5344CB8AC3E}">
        <p14:creationId xmlns:p14="http://schemas.microsoft.com/office/powerpoint/2010/main" val="417445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88422-CE65-49A8-A2F4-A3656DC9D083}" type="slidenum">
              <a:rPr lang="en-US" smtClean="0"/>
              <a:t>1</a:t>
            </a:fld>
            <a:endParaRPr lang="en-US"/>
          </a:p>
        </p:txBody>
      </p:sp>
    </p:spTree>
    <p:extLst>
      <p:ext uri="{BB962C8B-B14F-4D97-AF65-F5344CB8AC3E}">
        <p14:creationId xmlns:p14="http://schemas.microsoft.com/office/powerpoint/2010/main" val="230985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88422-CE65-49A8-A2F4-A3656DC9D083}" type="slidenum">
              <a:rPr lang="en-US" smtClean="0"/>
              <a:t>10</a:t>
            </a:fld>
            <a:endParaRPr lang="en-US"/>
          </a:p>
        </p:txBody>
      </p:sp>
    </p:spTree>
    <p:extLst>
      <p:ext uri="{BB962C8B-B14F-4D97-AF65-F5344CB8AC3E}">
        <p14:creationId xmlns:p14="http://schemas.microsoft.com/office/powerpoint/2010/main" val="598237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88422-CE65-49A8-A2F4-A3656DC9D083}" type="slidenum">
              <a:rPr lang="en-US" smtClean="0"/>
              <a:t>2</a:t>
            </a:fld>
            <a:endParaRPr lang="en-US"/>
          </a:p>
        </p:txBody>
      </p:sp>
    </p:spTree>
    <p:extLst>
      <p:ext uri="{BB962C8B-B14F-4D97-AF65-F5344CB8AC3E}">
        <p14:creationId xmlns:p14="http://schemas.microsoft.com/office/powerpoint/2010/main" val="19409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D88422-CE65-49A8-A2F4-A3656DC9D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24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D88422-CE65-49A8-A2F4-A3656DC9D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457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D88422-CE65-49A8-A2F4-A3656DC9D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668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D88422-CE65-49A8-A2F4-A3656DC9D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28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D88422-CE65-49A8-A2F4-A3656DC9D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286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D88422-CE65-49A8-A2F4-A3656DC9D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849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D88422-CE65-49A8-A2F4-A3656DC9D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364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01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73815-2707-4475-8F1A-B873CB631BB4}" type="datetimeFigureOut">
              <a:rPr lang="en-US" dirty="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4476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AFB99-0EAB-4182-AFF8-E214C82A68F6}" type="datetimeFigureOut">
              <a:rPr lang="en-US" dirty="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9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3794B-289A-4A80-97D7-111025398D45}" type="datetimeFigureOut">
              <a:rPr lang="en-US" dirty="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7039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17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6A301-0538-44EC-B09D-202E1042A48B}" type="datetimeFigureOut">
              <a:rPr lang="en-US" dirty="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61959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9574A-8875-45EF-8EA2-3CAA0F7ABC4C}" type="datetimeFigureOut">
              <a:rPr lang="en-US" dirty="0"/>
              <a:t>7/22/2025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9871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dirty="0"/>
              <a:t>7/22/2025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72295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7/22/2025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7225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2376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31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7/22/2025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37775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ctrTitle"/>
          </p:nvPr>
        </p:nvSpPr>
        <p:spPr>
          <a:xfrm>
            <a:off x="457200" y="5140959"/>
            <a:ext cx="7914640" cy="1282217"/>
          </a:xfrm>
        </p:spPr>
        <p:txBody>
          <a:bodyPr>
            <a:normAutofit/>
          </a:bodyPr>
          <a:lstStyle/>
          <a:p>
            <a:pPr algn="l"/>
            <a:r>
              <a:rPr lang="en-US" sz="4400" dirty="0">
                <a:solidFill>
                  <a:schemeClr val="tx1"/>
                </a:solidFill>
              </a:rPr>
              <a:t>Module 4: Service Designs </a:t>
            </a:r>
            <a:r>
              <a:rPr lang="en-US" sz="4400">
                <a:solidFill>
                  <a:schemeClr val="tx1"/>
                </a:solidFill>
              </a:rPr>
              <a:t>&amp; Value</a:t>
            </a:r>
            <a:br>
              <a:rPr lang="en-US" sz="4400">
                <a:solidFill>
                  <a:schemeClr val="tx1"/>
                </a:solidFill>
              </a:rPr>
            </a:br>
            <a:r>
              <a:rPr lang="en-US" sz="4400">
                <a:solidFill>
                  <a:schemeClr val="tx1"/>
                </a:solidFill>
              </a:rPr>
              <a:t>Co-Creation</a:t>
            </a:r>
            <a:endParaRPr lang="en-US" sz="4400" dirty="0">
              <a:solidFill>
                <a:schemeClr val="tx1"/>
              </a:solidFill>
            </a:endParaRP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a:extLst>
              <a:ext uri="{FF2B5EF4-FFF2-40B4-BE49-F238E27FC236}">
                <a16:creationId xmlns:a16="http://schemas.microsoft.com/office/drawing/2014/main" id="{A5000CE4-AD90-41EC-965C-138ECBD613A8}"/>
              </a:ext>
            </a:extLst>
          </p:cNvPr>
          <p:cNvSpPr>
            <a:spLocks noGrp="1"/>
          </p:cNvSpPr>
          <p:nvPr>
            <p:ph type="subTitle" idx="1"/>
          </p:nvPr>
        </p:nvSpPr>
        <p:spPr>
          <a:xfrm>
            <a:off x="8385417" y="4572000"/>
            <a:ext cx="3806563" cy="2285990"/>
          </a:xfrm>
        </p:spPr>
        <p:txBody>
          <a:bodyPr>
            <a:normAutofit/>
          </a:bodyPr>
          <a:lstStyle/>
          <a:p>
            <a:r>
              <a:rPr lang="de-DE" sz="2000" b="1" dirty="0">
                <a:latin typeface="+mj-lt"/>
              </a:rPr>
              <a:t>[Name </a:t>
            </a:r>
            <a:r>
              <a:rPr lang="de-DE" sz="2000" b="1" dirty="0" err="1">
                <a:latin typeface="+mj-lt"/>
              </a:rPr>
              <a:t>of</a:t>
            </a:r>
            <a:r>
              <a:rPr lang="de-DE" sz="2000" b="1" dirty="0">
                <a:latin typeface="+mj-lt"/>
              </a:rPr>
              <a:t> the </a:t>
            </a:r>
            <a:r>
              <a:rPr lang="de-DE" sz="2000" b="1" dirty="0" err="1">
                <a:latin typeface="+mj-lt"/>
              </a:rPr>
              <a:t>presenter</a:t>
            </a:r>
            <a:r>
              <a:rPr lang="de-DE" sz="2000" b="1" dirty="0">
                <a:latin typeface="+mj-lt"/>
              </a:rPr>
              <a:t>]</a:t>
            </a:r>
          </a:p>
          <a:p>
            <a:r>
              <a:rPr lang="en-US" sz="1600" dirty="0">
                <a:solidFill>
                  <a:schemeClr val="tx1"/>
                </a:solidFill>
                <a:latin typeface="+mj-lt"/>
              </a:rPr>
              <a:t>[Date &amp; Location]</a:t>
            </a:r>
          </a:p>
        </p:txBody>
      </p:sp>
      <p:pic>
        <p:nvPicPr>
          <p:cNvPr id="8" name="Picture 7">
            <a:extLst>
              <a:ext uri="{FF2B5EF4-FFF2-40B4-BE49-F238E27FC236}">
                <a16:creationId xmlns:a16="http://schemas.microsoft.com/office/drawing/2014/main" id="{DB517B9D-A591-48E9-B61B-84AA99F473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4646" y="3668754"/>
            <a:ext cx="2077334" cy="903246"/>
          </a:xfrm>
          <a:prstGeom prst="rect">
            <a:avLst/>
          </a:prstGeom>
        </p:spPr>
      </p:pic>
    </p:spTree>
    <p:extLst>
      <p:ext uri="{BB962C8B-B14F-4D97-AF65-F5344CB8AC3E}">
        <p14:creationId xmlns:p14="http://schemas.microsoft.com/office/powerpoint/2010/main" val="1468618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ctrTitle"/>
          </p:nvPr>
        </p:nvSpPr>
        <p:spPr>
          <a:xfrm>
            <a:off x="457200" y="4960137"/>
            <a:ext cx="7772400" cy="1463040"/>
          </a:xfrm>
        </p:spPr>
        <p:txBody>
          <a:bodyPr>
            <a:normAutofit/>
          </a:bodyPr>
          <a:lstStyle/>
          <a:p>
            <a:pPr algn="l"/>
            <a:r>
              <a:rPr lang="de-AT" sz="2400" dirty="0" err="1">
                <a:solidFill>
                  <a:schemeClr val="tx1"/>
                </a:solidFill>
              </a:rPr>
              <a:t>Organization</a:t>
            </a:r>
            <a:r>
              <a:rPr lang="de-AT" sz="2400" dirty="0">
                <a:solidFill>
                  <a:schemeClr val="tx1"/>
                </a:solidFill>
              </a:rPr>
              <a:t> (</a:t>
            </a:r>
            <a:r>
              <a:rPr lang="de-AT" sz="2400" dirty="0" err="1">
                <a:solidFill>
                  <a:schemeClr val="tx1"/>
                </a:solidFill>
              </a:rPr>
              <a:t>To</a:t>
            </a:r>
            <a:r>
              <a:rPr lang="de-AT" sz="2400" dirty="0">
                <a:solidFill>
                  <a:schemeClr val="tx1"/>
                </a:solidFill>
              </a:rPr>
              <a:t> </a:t>
            </a:r>
            <a:r>
              <a:rPr lang="de-AT" sz="2400" dirty="0" err="1">
                <a:solidFill>
                  <a:schemeClr val="tx1"/>
                </a:solidFill>
              </a:rPr>
              <a:t>be</a:t>
            </a:r>
            <a:r>
              <a:rPr lang="de-AT" sz="2400" dirty="0">
                <a:solidFill>
                  <a:schemeClr val="tx1"/>
                </a:solidFill>
              </a:rPr>
              <a:t> </a:t>
            </a:r>
            <a:r>
              <a:rPr lang="de-AT" sz="2400" dirty="0" err="1">
                <a:solidFill>
                  <a:schemeClr val="tx1"/>
                </a:solidFill>
              </a:rPr>
              <a:t>Inserted</a:t>
            </a:r>
            <a:r>
              <a:rPr lang="de-AT" sz="2400" dirty="0">
                <a:solidFill>
                  <a:schemeClr val="tx1"/>
                </a:solidFill>
              </a:rPr>
              <a:t>)</a:t>
            </a:r>
            <a:endParaRPr lang="de-AT" sz="5400" dirty="0">
              <a:solidFill>
                <a:schemeClr val="tx1"/>
              </a:solidFill>
            </a:endParaRPr>
          </a:p>
        </p:txBody>
      </p:sp>
      <p:sp>
        <p:nvSpPr>
          <p:cNvPr id="3" name="Subtitle 2">
            <a:extLst>
              <a:ext uri="{FF2B5EF4-FFF2-40B4-BE49-F238E27FC236}">
                <a16:creationId xmlns:a16="http://schemas.microsoft.com/office/drawing/2014/main" id="{5FE1FC23-92CF-4ED7-BE7C-2BB02D13FC5E}"/>
              </a:ext>
            </a:extLst>
          </p:cNvPr>
          <p:cNvSpPr>
            <a:spLocks noGrp="1"/>
          </p:cNvSpPr>
          <p:nvPr>
            <p:ph type="subTitle" idx="1"/>
          </p:nvPr>
        </p:nvSpPr>
        <p:spPr>
          <a:xfrm>
            <a:off x="8385417" y="4572000"/>
            <a:ext cx="3806563" cy="2285990"/>
          </a:xfrm>
        </p:spPr>
        <p:txBody>
          <a:bodyPr>
            <a:normAutofit/>
          </a:bodyPr>
          <a:lstStyle/>
          <a:p>
            <a:r>
              <a:rPr lang="de-DE" sz="2000" b="1" dirty="0"/>
              <a:t>Contact (</a:t>
            </a:r>
            <a:r>
              <a:rPr lang="de-DE" sz="2000" b="1" dirty="0" err="1"/>
              <a:t>to</a:t>
            </a:r>
            <a:r>
              <a:rPr lang="de-DE" sz="2000" b="1" dirty="0"/>
              <a:t> </a:t>
            </a:r>
            <a:r>
              <a:rPr lang="de-DE" sz="2000" b="1" dirty="0" err="1"/>
              <a:t>be</a:t>
            </a:r>
            <a:r>
              <a:rPr lang="de-DE" sz="2000" b="1" dirty="0"/>
              <a:t> </a:t>
            </a:r>
            <a:r>
              <a:rPr lang="de-DE" sz="2000" b="1" dirty="0" err="1"/>
              <a:t>inserted</a:t>
            </a:r>
            <a:r>
              <a:rPr lang="de-DE" sz="2000" b="1" dirty="0"/>
              <a:t>)</a:t>
            </a:r>
            <a:endParaRPr lang="de-DE" sz="2000" dirty="0"/>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35A5BC7-F571-4271-BFDA-3F99C03AF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4646" y="3668754"/>
            <a:ext cx="2077334" cy="903246"/>
          </a:xfrm>
          <a:prstGeom prst="rect">
            <a:avLst/>
          </a:prstGeom>
        </p:spPr>
      </p:pic>
    </p:spTree>
    <p:extLst>
      <p:ext uri="{BB962C8B-B14F-4D97-AF65-F5344CB8AC3E}">
        <p14:creationId xmlns:p14="http://schemas.microsoft.com/office/powerpoint/2010/main" val="4116660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r>
              <a:rPr lang="en-US" sz="3600" dirty="0">
                <a:solidFill>
                  <a:schemeClr val="tx1"/>
                </a:solidFill>
              </a:rPr>
              <a:t>Agenda</a:t>
            </a: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F992DF9D-05E8-3F6E-F35C-33D276A8EAAC}"/>
              </a:ext>
            </a:extLst>
          </p:cNvPr>
          <p:cNvSpPr txBox="1"/>
          <p:nvPr/>
        </p:nvSpPr>
        <p:spPr>
          <a:xfrm>
            <a:off x="631661" y="2027219"/>
            <a:ext cx="8804001" cy="3416320"/>
          </a:xfrm>
          <a:prstGeom prst="rect">
            <a:avLst/>
          </a:prstGeom>
          <a:noFill/>
        </p:spPr>
        <p:txBody>
          <a:bodyPr wrap="square" rtlCol="0">
            <a:spAutoFit/>
          </a:bodyPr>
          <a:lstStyle/>
          <a:p>
            <a:endParaRPr lang="en-US" dirty="0"/>
          </a:p>
          <a:p>
            <a:pPr marL="285750" indent="-285750">
              <a:lnSpc>
                <a:spcPct val="150000"/>
              </a:lnSpc>
              <a:buFont typeface="Wingdings" panose="05000000000000000000" pitchFamily="2" charset="2"/>
              <a:buChar char="Ø"/>
            </a:pPr>
            <a:r>
              <a:rPr lang="en-US" sz="2400" dirty="0"/>
              <a:t>Service Science</a:t>
            </a:r>
          </a:p>
          <a:p>
            <a:pPr marL="285750" indent="-285750">
              <a:lnSpc>
                <a:spcPct val="150000"/>
              </a:lnSpc>
              <a:buFont typeface="Wingdings" panose="05000000000000000000" pitchFamily="2" charset="2"/>
              <a:buChar char="Ø"/>
            </a:pPr>
            <a:r>
              <a:rPr lang="en-US" sz="2400" dirty="0"/>
              <a:t>Service Science – Four Streams</a:t>
            </a:r>
          </a:p>
          <a:p>
            <a:pPr marL="285750" indent="-285750">
              <a:lnSpc>
                <a:spcPct val="150000"/>
              </a:lnSpc>
              <a:buFont typeface="Wingdings" panose="05000000000000000000" pitchFamily="2" charset="2"/>
              <a:buChar char="Ø"/>
            </a:pPr>
            <a:r>
              <a:rPr lang="en-US" sz="2400" dirty="0"/>
              <a:t>Resilience as a Service</a:t>
            </a:r>
          </a:p>
          <a:p>
            <a:pPr marL="285750" indent="-285750">
              <a:lnSpc>
                <a:spcPct val="150000"/>
              </a:lnSpc>
              <a:buFont typeface="Wingdings" panose="05000000000000000000" pitchFamily="2" charset="2"/>
              <a:buChar char="Ø"/>
            </a:pPr>
            <a:r>
              <a:rPr lang="en-US" sz="2400" dirty="0"/>
              <a:t>Aim of Service Science</a:t>
            </a:r>
          </a:p>
          <a:p>
            <a:endParaRPr lang="en-US" dirty="0"/>
          </a:p>
          <a:p>
            <a:endParaRPr lang="en-US" dirty="0"/>
          </a:p>
          <a:p>
            <a:endParaRPr lang="en-US" dirty="0"/>
          </a:p>
        </p:txBody>
      </p:sp>
      <p:sp>
        <p:nvSpPr>
          <p:cNvPr id="9" name="Rectangle 8">
            <a:extLst>
              <a:ext uri="{FF2B5EF4-FFF2-40B4-BE49-F238E27FC236}">
                <a16:creationId xmlns:a16="http://schemas.microsoft.com/office/drawing/2014/main" id="{9DDDE621-2DB7-4079-9311-48A9409F9426}"/>
              </a:ext>
            </a:extLst>
          </p:cNvPr>
          <p:cNvSpPr/>
          <p:nvPr/>
        </p:nvSpPr>
        <p:spPr>
          <a:xfrm>
            <a:off x="526728" y="720564"/>
            <a:ext cx="408741" cy="102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1" name="Picture 10">
            <a:extLst>
              <a:ext uri="{FF2B5EF4-FFF2-40B4-BE49-F238E27FC236}">
                <a16:creationId xmlns:a16="http://schemas.microsoft.com/office/drawing/2014/main" id="{267F06AB-AA25-4F34-925D-407AC238E9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251" y="5740364"/>
            <a:ext cx="2570400" cy="1117636"/>
          </a:xfrm>
          <a:prstGeom prst="rect">
            <a:avLst/>
          </a:prstGeom>
        </p:spPr>
      </p:pic>
    </p:spTree>
    <p:extLst>
      <p:ext uri="{BB962C8B-B14F-4D97-AF65-F5344CB8AC3E}">
        <p14:creationId xmlns:p14="http://schemas.microsoft.com/office/powerpoint/2010/main" val="272537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r>
              <a:rPr lang="en-US" sz="3600" dirty="0">
                <a:solidFill>
                  <a:schemeClr val="tx1"/>
                </a:solidFill>
              </a:rPr>
              <a:t>Service Science</a:t>
            </a: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F992DF9D-05E8-3F6E-F35C-33D276A8EAAC}"/>
              </a:ext>
            </a:extLst>
          </p:cNvPr>
          <p:cNvSpPr txBox="1"/>
          <p:nvPr/>
        </p:nvSpPr>
        <p:spPr>
          <a:xfrm>
            <a:off x="631661" y="1696133"/>
            <a:ext cx="8804001" cy="2031325"/>
          </a:xfrm>
          <a:prstGeom prst="rect">
            <a:avLst/>
          </a:prstGeom>
          <a:noFill/>
        </p:spPr>
        <p:txBody>
          <a:bodyPr wrap="square" rtlCol="0">
            <a:spAutoFit/>
          </a:bodyPr>
          <a:lstStyle>
            <a:defPPr>
              <a:defRPr lang="en-US"/>
            </a:defPPr>
          </a:lstStyle>
          <a:p>
            <a:endParaRPr lang="en-US" dirty="0"/>
          </a:p>
          <a:p>
            <a:r>
              <a:rPr lang="en-US" dirty="0"/>
              <a:t>… </a:t>
            </a:r>
            <a:r>
              <a:rPr lang="de-AT" dirty="0" err="1"/>
              <a:t>is</a:t>
            </a:r>
            <a:r>
              <a:rPr lang="de-AT" dirty="0"/>
              <a:t> a </a:t>
            </a:r>
            <a:r>
              <a:rPr lang="de-AT" dirty="0" err="1"/>
              <a:t>reaction</a:t>
            </a:r>
            <a:r>
              <a:rPr lang="de-AT" dirty="0"/>
              <a:t> to </a:t>
            </a:r>
            <a:r>
              <a:rPr lang="de-AT" dirty="0" err="1"/>
              <a:t>the</a:t>
            </a:r>
            <a:r>
              <a:rPr lang="de-AT" dirty="0"/>
              <a:t> </a:t>
            </a:r>
            <a:r>
              <a:rPr lang="de-AT" dirty="0" err="1"/>
              <a:t>Good</a:t>
            </a:r>
            <a:r>
              <a:rPr lang="de-AT" dirty="0"/>
              <a:t>-Dominant </a:t>
            </a:r>
            <a:r>
              <a:rPr lang="de-AT" dirty="0" err="1"/>
              <a:t>Logic</a:t>
            </a:r>
            <a:r>
              <a:rPr lang="de-AT" dirty="0"/>
              <a:t> (G-D </a:t>
            </a:r>
            <a:r>
              <a:rPr lang="de-AT" dirty="0" err="1"/>
              <a:t>logic</a:t>
            </a:r>
            <a:r>
              <a:rPr lang="de-AT" dirty="0"/>
              <a:t>). In </a:t>
            </a:r>
            <a:r>
              <a:rPr lang="de-AT" dirty="0" err="1"/>
              <a:t>Goods</a:t>
            </a:r>
            <a:r>
              <a:rPr lang="de-AT" dirty="0"/>
              <a:t>-Dominant </a:t>
            </a:r>
            <a:r>
              <a:rPr lang="de-AT" dirty="0" err="1"/>
              <a:t>Logic</a:t>
            </a:r>
            <a:r>
              <a:rPr lang="de-AT" dirty="0"/>
              <a:t>, </a:t>
            </a:r>
            <a:r>
              <a:rPr lang="de-AT" dirty="0" err="1"/>
              <a:t>goods</a:t>
            </a:r>
            <a:r>
              <a:rPr lang="de-AT" dirty="0"/>
              <a:t> </a:t>
            </a:r>
            <a:r>
              <a:rPr lang="de-AT" dirty="0" err="1"/>
              <a:t>are</a:t>
            </a:r>
            <a:r>
              <a:rPr lang="de-AT" dirty="0"/>
              <a:t> in </a:t>
            </a:r>
            <a:r>
              <a:rPr lang="de-AT" dirty="0" err="1"/>
              <a:t>the</a:t>
            </a:r>
            <a:r>
              <a:rPr lang="de-AT" dirty="0"/>
              <a:t> </a:t>
            </a:r>
            <a:r>
              <a:rPr lang="de-AT" dirty="0" err="1"/>
              <a:t>centre</a:t>
            </a:r>
            <a:r>
              <a:rPr lang="de-AT" dirty="0"/>
              <a:t> of </a:t>
            </a:r>
            <a:r>
              <a:rPr lang="de-AT" dirty="0" err="1"/>
              <a:t>economic</a:t>
            </a:r>
            <a:r>
              <a:rPr lang="de-AT" dirty="0"/>
              <a:t> </a:t>
            </a:r>
            <a:r>
              <a:rPr lang="de-AT" dirty="0" err="1"/>
              <a:t>exchange</a:t>
            </a:r>
            <a:r>
              <a:rPr lang="de-AT" dirty="0"/>
              <a:t>. Services in </a:t>
            </a:r>
            <a:r>
              <a:rPr lang="de-AT" dirty="0" err="1"/>
              <a:t>the</a:t>
            </a:r>
            <a:r>
              <a:rPr lang="de-AT" dirty="0"/>
              <a:t> </a:t>
            </a:r>
            <a:r>
              <a:rPr lang="de-AT" dirty="0" err="1"/>
              <a:t>Goods</a:t>
            </a:r>
            <a:r>
              <a:rPr lang="de-AT" dirty="0"/>
              <a:t>-Dominant </a:t>
            </a:r>
            <a:r>
              <a:rPr lang="de-AT" dirty="0" err="1"/>
              <a:t>Logic</a:t>
            </a:r>
            <a:r>
              <a:rPr lang="de-AT" dirty="0"/>
              <a:t>, was all – but </a:t>
            </a:r>
            <a:r>
              <a:rPr lang="de-AT" dirty="0" err="1"/>
              <a:t>ignored</a:t>
            </a:r>
            <a:r>
              <a:rPr lang="de-AT" dirty="0"/>
              <a:t>. </a:t>
            </a:r>
            <a:r>
              <a:rPr lang="de-AT" dirty="0" err="1"/>
              <a:t>Only</a:t>
            </a:r>
            <a:r>
              <a:rPr lang="de-AT" dirty="0"/>
              <a:t> </a:t>
            </a:r>
            <a:r>
              <a:rPr lang="de-AT" dirty="0" err="1"/>
              <a:t>over</a:t>
            </a:r>
            <a:r>
              <a:rPr lang="de-AT" dirty="0"/>
              <a:t> time, </a:t>
            </a:r>
            <a:r>
              <a:rPr lang="de-AT" dirty="0" err="1"/>
              <a:t>services</a:t>
            </a:r>
            <a:r>
              <a:rPr lang="de-AT" dirty="0"/>
              <a:t> </a:t>
            </a:r>
            <a:r>
              <a:rPr lang="de-AT" dirty="0" err="1"/>
              <a:t>got</a:t>
            </a:r>
            <a:r>
              <a:rPr lang="de-AT" dirty="0"/>
              <a:t> </a:t>
            </a:r>
            <a:r>
              <a:rPr lang="de-AT" dirty="0" err="1"/>
              <a:t>recognized</a:t>
            </a:r>
            <a:r>
              <a:rPr lang="de-AT" dirty="0"/>
              <a:t> </a:t>
            </a:r>
            <a:r>
              <a:rPr lang="de-AT" dirty="0" err="1"/>
              <a:t>as</a:t>
            </a:r>
            <a:r>
              <a:rPr lang="de-AT" dirty="0"/>
              <a:t> “</a:t>
            </a:r>
            <a:r>
              <a:rPr lang="de-AT" dirty="0" err="1"/>
              <a:t>value-adding</a:t>
            </a:r>
            <a:r>
              <a:rPr lang="de-AT" dirty="0"/>
              <a:t> </a:t>
            </a:r>
            <a:r>
              <a:rPr lang="de-AT" dirty="0" err="1"/>
              <a:t>products</a:t>
            </a:r>
            <a:r>
              <a:rPr lang="de-AT" dirty="0"/>
              <a:t>” and </a:t>
            </a:r>
            <a:r>
              <a:rPr lang="de-AT" dirty="0" err="1"/>
              <a:t>defined</a:t>
            </a:r>
            <a:r>
              <a:rPr lang="de-AT" dirty="0"/>
              <a:t> </a:t>
            </a:r>
            <a:r>
              <a:rPr lang="de-AT" dirty="0" err="1"/>
              <a:t>as</a:t>
            </a:r>
            <a:r>
              <a:rPr lang="de-AT" dirty="0"/>
              <a:t> </a:t>
            </a:r>
            <a:r>
              <a:rPr lang="de-AT" dirty="0" err="1"/>
              <a:t>application</a:t>
            </a:r>
            <a:r>
              <a:rPr lang="de-AT" dirty="0"/>
              <a:t> of </a:t>
            </a:r>
            <a:r>
              <a:rPr lang="de-AT" dirty="0" err="1"/>
              <a:t>specialized</a:t>
            </a:r>
            <a:r>
              <a:rPr lang="de-AT" dirty="0"/>
              <a:t> </a:t>
            </a:r>
            <a:r>
              <a:rPr lang="de-AT" dirty="0" err="1"/>
              <a:t>competences</a:t>
            </a:r>
            <a:r>
              <a:rPr lang="de-AT" dirty="0"/>
              <a:t> for </a:t>
            </a:r>
            <a:r>
              <a:rPr lang="de-AT" dirty="0" err="1"/>
              <a:t>the</a:t>
            </a:r>
            <a:r>
              <a:rPr lang="de-AT" dirty="0"/>
              <a:t> </a:t>
            </a:r>
            <a:r>
              <a:rPr lang="de-AT" dirty="0" err="1"/>
              <a:t>benefit</a:t>
            </a:r>
            <a:r>
              <a:rPr lang="de-AT" dirty="0"/>
              <a:t> of </a:t>
            </a:r>
            <a:r>
              <a:rPr lang="de-AT" dirty="0" err="1"/>
              <a:t>others</a:t>
            </a:r>
            <a:r>
              <a:rPr lang="de-AT" dirty="0"/>
              <a:t> (</a:t>
            </a:r>
            <a:r>
              <a:rPr lang="de-AT" dirty="0" err="1"/>
              <a:t>reciprocal</a:t>
            </a:r>
            <a:r>
              <a:rPr lang="de-AT" dirty="0"/>
              <a:t> </a:t>
            </a:r>
            <a:r>
              <a:rPr lang="de-AT" dirty="0" err="1"/>
              <a:t>services</a:t>
            </a:r>
            <a:r>
              <a:rPr lang="de-AT" dirty="0"/>
              <a:t>).</a:t>
            </a:r>
          </a:p>
          <a:p>
            <a:endParaRPr lang="en-US" dirty="0"/>
          </a:p>
          <a:p>
            <a:endParaRPr lang="en-US" dirty="0"/>
          </a:p>
        </p:txBody>
      </p:sp>
      <p:sp>
        <p:nvSpPr>
          <p:cNvPr id="9" name="Rectangle 8">
            <a:extLst>
              <a:ext uri="{FF2B5EF4-FFF2-40B4-BE49-F238E27FC236}">
                <a16:creationId xmlns:a16="http://schemas.microsoft.com/office/drawing/2014/main" id="{9DDDE621-2DB7-4079-9311-48A9409F9426}"/>
              </a:ext>
            </a:extLst>
          </p:cNvPr>
          <p:cNvSpPr/>
          <p:nvPr/>
        </p:nvSpPr>
        <p:spPr>
          <a:xfrm>
            <a:off x="526728" y="720564"/>
            <a:ext cx="408741" cy="102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1" name="Picture 10">
            <a:extLst>
              <a:ext uri="{FF2B5EF4-FFF2-40B4-BE49-F238E27FC236}">
                <a16:creationId xmlns:a16="http://schemas.microsoft.com/office/drawing/2014/main" id="{267F06AB-AA25-4F34-925D-407AC238E9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251" y="5740364"/>
            <a:ext cx="2570400" cy="1117636"/>
          </a:xfrm>
          <a:prstGeom prst="rect">
            <a:avLst/>
          </a:prstGeom>
        </p:spPr>
      </p:pic>
      <p:pic>
        <p:nvPicPr>
          <p:cNvPr id="14" name="Picture 13">
            <a:extLst>
              <a:ext uri="{FF2B5EF4-FFF2-40B4-BE49-F238E27FC236}">
                <a16:creationId xmlns:a16="http://schemas.microsoft.com/office/drawing/2014/main" id="{2A4A47F5-519F-F6C3-6801-FD00D2B7C0FD}"/>
              </a:ext>
            </a:extLst>
          </p:cNvPr>
          <p:cNvPicPr>
            <a:picLocks noChangeAspect="1"/>
          </p:cNvPicPr>
          <p:nvPr/>
        </p:nvPicPr>
        <p:blipFill>
          <a:blip r:embed="rId5"/>
          <a:stretch>
            <a:fillRect/>
          </a:stretch>
        </p:blipFill>
        <p:spPr>
          <a:xfrm>
            <a:off x="731098" y="3394138"/>
            <a:ext cx="8753702" cy="3274676"/>
          </a:xfrm>
          <a:prstGeom prst="rect">
            <a:avLst/>
          </a:prstGeom>
        </p:spPr>
      </p:pic>
    </p:spTree>
    <p:extLst>
      <p:ext uri="{BB962C8B-B14F-4D97-AF65-F5344CB8AC3E}">
        <p14:creationId xmlns:p14="http://schemas.microsoft.com/office/powerpoint/2010/main" val="988382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r>
              <a:rPr lang="en-US" sz="3600" dirty="0">
                <a:solidFill>
                  <a:schemeClr val="tx1"/>
                </a:solidFill>
              </a:rPr>
              <a:t>Service Science</a:t>
            </a: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F992DF9D-05E8-3F6E-F35C-33D276A8EAAC}"/>
              </a:ext>
            </a:extLst>
          </p:cNvPr>
          <p:cNvSpPr txBox="1"/>
          <p:nvPr/>
        </p:nvSpPr>
        <p:spPr>
          <a:xfrm>
            <a:off x="631661" y="1696133"/>
            <a:ext cx="8804001" cy="646331"/>
          </a:xfrm>
          <a:prstGeom prst="rect">
            <a:avLst/>
          </a:prstGeom>
          <a:noFill/>
        </p:spPr>
        <p:txBody>
          <a:bodyPr wrap="square" rtlCol="0">
            <a:spAutoFit/>
          </a:bodyPr>
          <a:lstStyle>
            <a:defPPr>
              <a:defRPr lang="en-US"/>
            </a:defPPr>
          </a:lstStyle>
          <a:p>
            <a:endParaRPr lang="en-US" dirty="0"/>
          </a:p>
          <a:p>
            <a:endParaRPr lang="en-US" dirty="0"/>
          </a:p>
        </p:txBody>
      </p:sp>
      <p:sp>
        <p:nvSpPr>
          <p:cNvPr id="9" name="Rectangle 8">
            <a:extLst>
              <a:ext uri="{FF2B5EF4-FFF2-40B4-BE49-F238E27FC236}">
                <a16:creationId xmlns:a16="http://schemas.microsoft.com/office/drawing/2014/main" id="{9DDDE621-2DB7-4079-9311-48A9409F9426}"/>
              </a:ext>
            </a:extLst>
          </p:cNvPr>
          <p:cNvSpPr/>
          <p:nvPr/>
        </p:nvSpPr>
        <p:spPr>
          <a:xfrm>
            <a:off x="526728" y="720564"/>
            <a:ext cx="408741" cy="102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1" name="Picture 10">
            <a:extLst>
              <a:ext uri="{FF2B5EF4-FFF2-40B4-BE49-F238E27FC236}">
                <a16:creationId xmlns:a16="http://schemas.microsoft.com/office/drawing/2014/main" id="{267F06AB-AA25-4F34-925D-407AC238E9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251" y="5740364"/>
            <a:ext cx="2570400" cy="1117636"/>
          </a:xfrm>
          <a:prstGeom prst="rect">
            <a:avLst/>
          </a:prstGeom>
        </p:spPr>
      </p:pic>
      <p:pic>
        <p:nvPicPr>
          <p:cNvPr id="4" name="Picture 3">
            <a:extLst>
              <a:ext uri="{FF2B5EF4-FFF2-40B4-BE49-F238E27FC236}">
                <a16:creationId xmlns:a16="http://schemas.microsoft.com/office/drawing/2014/main" id="{06EEF4B6-41B8-FF83-9A0F-286EB97BFFEE}"/>
              </a:ext>
            </a:extLst>
          </p:cNvPr>
          <p:cNvPicPr>
            <a:picLocks noChangeAspect="1"/>
          </p:cNvPicPr>
          <p:nvPr/>
        </p:nvPicPr>
        <p:blipFill>
          <a:blip r:embed="rId5"/>
          <a:stretch>
            <a:fillRect/>
          </a:stretch>
        </p:blipFill>
        <p:spPr>
          <a:xfrm>
            <a:off x="56541" y="1744524"/>
            <a:ext cx="9503334" cy="4664701"/>
          </a:xfrm>
          <a:prstGeom prst="rect">
            <a:avLst/>
          </a:prstGeom>
        </p:spPr>
      </p:pic>
    </p:spTree>
    <p:extLst>
      <p:ext uri="{BB962C8B-B14F-4D97-AF65-F5344CB8AC3E}">
        <p14:creationId xmlns:p14="http://schemas.microsoft.com/office/powerpoint/2010/main" val="160985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BABF126-DB3D-30AB-4987-479689315A23}"/>
              </a:ext>
            </a:extLst>
          </p:cNvPr>
          <p:cNvPicPr>
            <a:picLocks noChangeAspect="1"/>
          </p:cNvPicPr>
          <p:nvPr/>
        </p:nvPicPr>
        <p:blipFill>
          <a:blip r:embed="rId4"/>
          <a:stretch>
            <a:fillRect/>
          </a:stretch>
        </p:blipFill>
        <p:spPr>
          <a:xfrm>
            <a:off x="6730123" y="11264"/>
            <a:ext cx="5461877" cy="2442559"/>
          </a:xfrm>
          <a:prstGeom prst="rect">
            <a:avLst/>
          </a:prstGeom>
        </p:spPr>
      </p:pic>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r>
              <a:rPr lang="en-US" sz="3600" dirty="0">
                <a:solidFill>
                  <a:schemeClr val="tx1"/>
                </a:solidFill>
              </a:rPr>
              <a:t>Service Science – four streams</a:t>
            </a:r>
          </a:p>
        </p:txBody>
      </p:sp>
      <p:sp>
        <p:nvSpPr>
          <p:cNvPr id="3" name="Textfeld 2">
            <a:extLst>
              <a:ext uri="{FF2B5EF4-FFF2-40B4-BE49-F238E27FC236}">
                <a16:creationId xmlns:a16="http://schemas.microsoft.com/office/drawing/2014/main" id="{F992DF9D-05E8-3F6E-F35C-33D276A8EAAC}"/>
              </a:ext>
            </a:extLst>
          </p:cNvPr>
          <p:cNvSpPr txBox="1"/>
          <p:nvPr/>
        </p:nvSpPr>
        <p:spPr>
          <a:xfrm>
            <a:off x="631661" y="1696133"/>
            <a:ext cx="8804001" cy="4801314"/>
          </a:xfrm>
          <a:prstGeom prst="rect">
            <a:avLst/>
          </a:prstGeom>
          <a:noFill/>
        </p:spPr>
        <p:txBody>
          <a:bodyPr wrap="square" rtlCol="0">
            <a:spAutoFit/>
          </a:bodyPr>
          <a:lstStyle>
            <a:defPPr>
              <a:defRPr lang="en-US"/>
            </a:defPPr>
          </a:lstStyle>
          <a:p>
            <a:endParaRPr lang="en-US" dirty="0">
              <a:latin typeface="Tw Cen MT (Body)"/>
            </a:endParaRPr>
          </a:p>
          <a:p>
            <a:pPr marL="285750" indent="-285750">
              <a:buFont typeface="Arial" panose="020B0604020202020204" pitchFamily="34" charset="0"/>
              <a:buChar char="•"/>
            </a:pPr>
            <a:r>
              <a:rPr lang="de-AT" dirty="0">
                <a:latin typeface="Tw Cen MT (Body)"/>
              </a:rPr>
              <a:t>The </a:t>
            </a:r>
            <a:r>
              <a:rPr lang="de-AT" dirty="0" err="1">
                <a:latin typeface="Tw Cen MT (Body)"/>
              </a:rPr>
              <a:t>aim</a:t>
            </a:r>
            <a:r>
              <a:rPr lang="de-AT" dirty="0">
                <a:latin typeface="Tw Cen MT (Body)"/>
              </a:rPr>
              <a:t> of </a:t>
            </a:r>
            <a:r>
              <a:rPr lang="de-AT" b="1" u="sng" dirty="0">
                <a:highlight>
                  <a:srgbClr val="00FFFF"/>
                </a:highlight>
                <a:latin typeface="Tw Cen MT (Body)"/>
              </a:rPr>
              <a:t>Service-Dominant </a:t>
            </a:r>
            <a:r>
              <a:rPr lang="de-AT" b="1" u="sng" dirty="0" err="1">
                <a:highlight>
                  <a:srgbClr val="00FFFF"/>
                </a:highlight>
                <a:latin typeface="Tw Cen MT (Body)"/>
              </a:rPr>
              <a:t>Logic</a:t>
            </a:r>
            <a:r>
              <a:rPr lang="de-AT" b="1" u="sng" dirty="0">
                <a:highlight>
                  <a:srgbClr val="00FFFF"/>
                </a:highlight>
                <a:latin typeface="Tw Cen MT (Body)"/>
              </a:rPr>
              <a:t> </a:t>
            </a:r>
            <a:r>
              <a:rPr lang="de-AT" dirty="0" err="1">
                <a:latin typeface="Tw Cen MT (Body)"/>
              </a:rPr>
              <a:t>is</a:t>
            </a:r>
            <a:r>
              <a:rPr lang="de-AT" dirty="0">
                <a:latin typeface="Tw Cen MT (Body)"/>
              </a:rPr>
              <a:t> to </a:t>
            </a:r>
            <a:r>
              <a:rPr lang="de-AT" dirty="0" err="1">
                <a:latin typeface="Tw Cen MT (Body)"/>
              </a:rPr>
              <a:t>move</a:t>
            </a:r>
            <a:r>
              <a:rPr lang="de-AT" dirty="0">
                <a:latin typeface="Tw Cen MT (Body)"/>
              </a:rPr>
              <a:t> </a:t>
            </a:r>
            <a:r>
              <a:rPr lang="de-AT" dirty="0" err="1">
                <a:latin typeface="Tw Cen MT (Body)"/>
              </a:rPr>
              <a:t>forward</a:t>
            </a:r>
            <a:r>
              <a:rPr lang="de-AT" dirty="0">
                <a:latin typeface="Tw Cen MT (Body)"/>
              </a:rPr>
              <a:t> “</a:t>
            </a:r>
            <a:r>
              <a:rPr lang="de-AT" dirty="0" err="1">
                <a:latin typeface="Tw Cen MT (Body)"/>
              </a:rPr>
              <a:t>ordinary</a:t>
            </a:r>
            <a:r>
              <a:rPr lang="de-AT" dirty="0">
                <a:latin typeface="Tw Cen MT (Body)"/>
              </a:rPr>
              <a:t>” </a:t>
            </a:r>
            <a:r>
              <a:rPr lang="de-AT" dirty="0" err="1">
                <a:latin typeface="Tw Cen MT (Body)"/>
              </a:rPr>
              <a:t>service</a:t>
            </a:r>
            <a:r>
              <a:rPr lang="de-AT" dirty="0">
                <a:latin typeface="Tw Cen MT (Body)"/>
              </a:rPr>
              <a:t> </a:t>
            </a:r>
            <a:r>
              <a:rPr lang="de-AT" dirty="0" err="1">
                <a:latin typeface="Tw Cen MT (Body)"/>
              </a:rPr>
              <a:t>management</a:t>
            </a:r>
            <a:r>
              <a:rPr lang="de-AT" dirty="0">
                <a:latin typeface="Tw Cen MT (Body)"/>
              </a:rPr>
              <a:t> </a:t>
            </a:r>
            <a:r>
              <a:rPr lang="de-AT" dirty="0" err="1">
                <a:latin typeface="Tw Cen MT (Body)"/>
              </a:rPr>
              <a:t>by</a:t>
            </a:r>
            <a:r>
              <a:rPr lang="de-AT" dirty="0">
                <a:latin typeface="Tw Cen MT (Body)"/>
              </a:rPr>
              <a:t> </a:t>
            </a:r>
            <a:r>
              <a:rPr lang="de-AT" dirty="0" err="1">
                <a:latin typeface="Tw Cen MT (Body)"/>
              </a:rPr>
              <a:t>accelerating</a:t>
            </a:r>
            <a:r>
              <a:rPr lang="de-AT" dirty="0">
                <a:latin typeface="Tw Cen MT (Body)"/>
              </a:rPr>
              <a:t> </a:t>
            </a:r>
            <a:r>
              <a:rPr lang="de-AT" dirty="0" err="1">
                <a:latin typeface="Tw Cen MT (Body)"/>
              </a:rPr>
              <a:t>the</a:t>
            </a:r>
            <a:r>
              <a:rPr lang="de-AT" dirty="0">
                <a:latin typeface="Tw Cen MT (Body)"/>
              </a:rPr>
              <a:t> shift </a:t>
            </a:r>
            <a:r>
              <a:rPr lang="de-AT" dirty="0" err="1">
                <a:latin typeface="Tw Cen MT (Body)"/>
              </a:rPr>
              <a:t>from</a:t>
            </a:r>
            <a:r>
              <a:rPr lang="de-AT" dirty="0">
                <a:latin typeface="Tw Cen MT (Body)"/>
              </a:rPr>
              <a:t> </a:t>
            </a:r>
            <a:r>
              <a:rPr lang="de-AT" dirty="0" err="1">
                <a:latin typeface="Tw Cen MT (Body)"/>
              </a:rPr>
              <a:t>conventional</a:t>
            </a:r>
            <a:r>
              <a:rPr lang="de-AT" dirty="0">
                <a:latin typeface="Tw Cen MT (Body)"/>
              </a:rPr>
              <a:t> </a:t>
            </a:r>
            <a:r>
              <a:rPr lang="de-AT" dirty="0" err="1">
                <a:latin typeface="Tw Cen MT (Body)"/>
              </a:rPr>
              <a:t>way</a:t>
            </a:r>
            <a:r>
              <a:rPr lang="de-AT" dirty="0">
                <a:latin typeface="Tw Cen MT (Body)"/>
              </a:rPr>
              <a:t> of </a:t>
            </a:r>
            <a:r>
              <a:rPr lang="de-AT" dirty="0" err="1">
                <a:latin typeface="Tw Cen MT (Body)"/>
              </a:rPr>
              <a:t>thinking</a:t>
            </a:r>
            <a:r>
              <a:rPr lang="de-AT" dirty="0">
                <a:latin typeface="Tw Cen MT (Body)"/>
              </a:rPr>
              <a:t> to </a:t>
            </a:r>
            <a:r>
              <a:rPr lang="de-AT" dirty="0" err="1">
                <a:latin typeface="Tw Cen MT (Body)"/>
              </a:rPr>
              <a:t>the</a:t>
            </a:r>
            <a:r>
              <a:rPr lang="de-AT" dirty="0">
                <a:latin typeface="Tw Cen MT (Body)"/>
              </a:rPr>
              <a:t> </a:t>
            </a:r>
            <a:r>
              <a:rPr lang="de-AT" dirty="0" err="1">
                <a:latin typeface="Tw Cen MT (Body)"/>
              </a:rPr>
              <a:t>new</a:t>
            </a:r>
            <a:r>
              <a:rPr lang="de-AT" dirty="0">
                <a:latin typeface="Tw Cen MT (Body)"/>
              </a:rPr>
              <a:t> </a:t>
            </a:r>
            <a:r>
              <a:rPr lang="de-AT" dirty="0" err="1">
                <a:latin typeface="Tw Cen MT (Body)"/>
              </a:rPr>
              <a:t>way</a:t>
            </a:r>
            <a:r>
              <a:rPr lang="de-AT" dirty="0">
                <a:latin typeface="Tw Cen MT (Body)"/>
              </a:rPr>
              <a:t>: </a:t>
            </a:r>
            <a:r>
              <a:rPr lang="de-AT" dirty="0" err="1">
                <a:latin typeface="Tw Cen MT (Body)"/>
              </a:rPr>
              <a:t>service</a:t>
            </a:r>
            <a:r>
              <a:rPr lang="de-AT" dirty="0">
                <a:latin typeface="Tw Cen MT (Body)"/>
              </a:rPr>
              <a:t> </a:t>
            </a:r>
            <a:r>
              <a:rPr lang="de-AT" dirty="0" err="1">
                <a:latin typeface="Tw Cen MT (Body)"/>
              </a:rPr>
              <a:t>can</a:t>
            </a:r>
            <a:r>
              <a:rPr lang="de-AT" dirty="0">
                <a:latin typeface="Tw Cen MT (Body)"/>
              </a:rPr>
              <a:t> </a:t>
            </a:r>
            <a:r>
              <a:rPr lang="de-AT" dirty="0" err="1">
                <a:latin typeface="Tw Cen MT (Body)"/>
              </a:rPr>
              <a:t>be</a:t>
            </a:r>
            <a:r>
              <a:rPr lang="de-AT" dirty="0">
                <a:latin typeface="Tw Cen MT (Body)"/>
              </a:rPr>
              <a:t> </a:t>
            </a:r>
            <a:r>
              <a:rPr lang="de-AT" dirty="0" err="1">
                <a:latin typeface="Tw Cen MT (Body)"/>
              </a:rPr>
              <a:t>provided</a:t>
            </a:r>
            <a:r>
              <a:rPr lang="de-AT" dirty="0">
                <a:latin typeface="Tw Cen MT (Body)"/>
              </a:rPr>
              <a:t> </a:t>
            </a:r>
            <a:r>
              <a:rPr lang="de-AT" dirty="0" err="1">
                <a:latin typeface="Tw Cen MT (Body)"/>
              </a:rPr>
              <a:t>through</a:t>
            </a:r>
            <a:r>
              <a:rPr lang="de-AT" dirty="0">
                <a:latin typeface="Tw Cen MT (Body)"/>
              </a:rPr>
              <a:t> a </a:t>
            </a:r>
            <a:r>
              <a:rPr lang="de-AT" dirty="0" err="1">
                <a:latin typeface="Tw Cen MT (Body)"/>
              </a:rPr>
              <a:t>good</a:t>
            </a:r>
            <a:r>
              <a:rPr lang="de-AT" dirty="0">
                <a:latin typeface="Tw Cen MT (Body)"/>
              </a:rPr>
              <a:t> but </a:t>
            </a:r>
            <a:r>
              <a:rPr lang="de-AT" dirty="0" err="1">
                <a:latin typeface="Tw Cen MT (Body)"/>
              </a:rPr>
              <a:t>service</a:t>
            </a:r>
            <a:r>
              <a:rPr lang="de-AT" dirty="0">
                <a:latin typeface="Tw Cen MT (Body)"/>
              </a:rPr>
              <a:t> </a:t>
            </a:r>
            <a:r>
              <a:rPr lang="de-AT" dirty="0" err="1">
                <a:latin typeface="Tw Cen MT (Body)"/>
              </a:rPr>
              <a:t>is</a:t>
            </a:r>
            <a:r>
              <a:rPr lang="de-AT" dirty="0">
                <a:latin typeface="Tw Cen MT (Body)"/>
              </a:rPr>
              <a:t> </a:t>
            </a:r>
            <a:r>
              <a:rPr lang="de-AT" dirty="0" err="1">
                <a:latin typeface="Tw Cen MT (Body)"/>
              </a:rPr>
              <a:t>always</a:t>
            </a:r>
            <a:r>
              <a:rPr lang="de-AT" dirty="0">
                <a:latin typeface="Tw Cen MT (Body)"/>
              </a:rPr>
              <a:t> </a:t>
            </a:r>
            <a:r>
              <a:rPr lang="de-AT" dirty="0" err="1">
                <a:latin typeface="Tw Cen MT (Body)"/>
              </a:rPr>
              <a:t>the</a:t>
            </a:r>
            <a:r>
              <a:rPr lang="de-AT" dirty="0">
                <a:latin typeface="Tw Cen MT (Body)"/>
              </a:rPr>
              <a:t> </a:t>
            </a:r>
            <a:r>
              <a:rPr lang="de-AT" dirty="0" err="1">
                <a:latin typeface="Tw Cen MT (Body)"/>
              </a:rPr>
              <a:t>common</a:t>
            </a:r>
            <a:r>
              <a:rPr lang="de-AT" dirty="0">
                <a:latin typeface="Tw Cen MT (Body)"/>
              </a:rPr>
              <a:t> </a:t>
            </a:r>
            <a:r>
              <a:rPr lang="de-AT" dirty="0" err="1">
                <a:latin typeface="Tw Cen MT (Body)"/>
              </a:rPr>
              <a:t>dominator</a:t>
            </a:r>
            <a:r>
              <a:rPr lang="de-AT" dirty="0">
                <a:latin typeface="Tw Cen MT (Body)"/>
              </a:rPr>
              <a:t> of social and </a:t>
            </a:r>
            <a:r>
              <a:rPr lang="de-AT" dirty="0" err="1">
                <a:latin typeface="Tw Cen MT (Body)"/>
              </a:rPr>
              <a:t>economic</a:t>
            </a:r>
            <a:r>
              <a:rPr lang="de-AT" dirty="0">
                <a:latin typeface="Tw Cen MT (Body)"/>
              </a:rPr>
              <a:t> </a:t>
            </a:r>
            <a:r>
              <a:rPr lang="de-AT" dirty="0" err="1">
                <a:latin typeface="Tw Cen MT (Body)"/>
              </a:rPr>
              <a:t>exchange</a:t>
            </a:r>
            <a:r>
              <a:rPr lang="de-AT" dirty="0">
                <a:latin typeface="Tw Cen MT (Body)"/>
              </a:rPr>
              <a:t>. Service </a:t>
            </a:r>
            <a:r>
              <a:rPr lang="de-AT" dirty="0" err="1">
                <a:latin typeface="Tw Cen MT (Body)"/>
              </a:rPr>
              <a:t>are</a:t>
            </a:r>
            <a:r>
              <a:rPr lang="de-AT" dirty="0">
                <a:latin typeface="Tw Cen MT (Body)"/>
              </a:rPr>
              <a:t> </a:t>
            </a:r>
            <a:r>
              <a:rPr lang="de-AT" dirty="0" err="1">
                <a:latin typeface="Tw Cen MT (Body)"/>
              </a:rPr>
              <a:t>superordinate</a:t>
            </a:r>
            <a:r>
              <a:rPr lang="de-AT" dirty="0">
                <a:latin typeface="Tw Cen MT (Body)"/>
              </a:rPr>
              <a:t> to </a:t>
            </a:r>
            <a:r>
              <a:rPr lang="de-AT" dirty="0" err="1">
                <a:latin typeface="Tw Cen MT (Body)"/>
              </a:rPr>
              <a:t>goods</a:t>
            </a:r>
            <a:r>
              <a:rPr lang="de-AT" dirty="0">
                <a:latin typeface="Tw Cen MT (Body)"/>
              </a:rPr>
              <a:t> – not </a:t>
            </a:r>
            <a:r>
              <a:rPr lang="de-AT" dirty="0" err="1">
                <a:latin typeface="Tw Cen MT (Body)"/>
              </a:rPr>
              <a:t>substitutes</a:t>
            </a:r>
            <a:r>
              <a:rPr lang="de-AT" dirty="0">
                <a:latin typeface="Tw Cen MT (Body)"/>
              </a:rPr>
              <a:t>.</a:t>
            </a:r>
          </a:p>
          <a:p>
            <a:pPr marL="285750" indent="-285750">
              <a:buFont typeface="Arial" panose="020B0604020202020204" pitchFamily="34" charset="0"/>
              <a:buChar char="•"/>
            </a:pPr>
            <a:r>
              <a:rPr lang="de-AT" sz="1800" b="1" u="sng" dirty="0">
                <a:effectLst/>
                <a:highlight>
                  <a:srgbClr val="00FFFF"/>
                </a:highlight>
                <a:latin typeface="Tw Cen MT (Body)"/>
                <a:ea typeface="Calibri" panose="020F0502020204030204" pitchFamily="34" charset="0"/>
                <a:cs typeface="Times New Roman" panose="02020603050405020304" pitchFamily="18" charset="0"/>
              </a:rPr>
              <a:t>Service Science, Management, Engineering and Design (SSMED</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or</a:t>
            </a:r>
            <a:r>
              <a:rPr lang="de-AT" sz="1800" dirty="0">
                <a:effectLst/>
                <a:latin typeface="Tw Cen MT (Body)"/>
                <a:ea typeface="Calibri" panose="020F0502020204030204" pitchFamily="34" charset="0"/>
                <a:cs typeface="Times New Roman" panose="02020603050405020304" pitchFamily="18" charset="0"/>
              </a:rPr>
              <a:t> Service Science) </a:t>
            </a:r>
            <a:r>
              <a:rPr lang="de-AT" sz="1800" dirty="0" err="1">
                <a:effectLst/>
                <a:latin typeface="Tw Cen MT (Body)"/>
                <a:ea typeface="Calibri" panose="020F0502020204030204" pitchFamily="34" charset="0"/>
                <a:cs typeface="Times New Roman" panose="02020603050405020304" pitchFamily="18" charset="0"/>
              </a:rPr>
              <a:t>is</a:t>
            </a:r>
            <a:r>
              <a:rPr lang="de-AT" sz="1800" dirty="0">
                <a:effectLst/>
                <a:latin typeface="Tw Cen MT (Body)"/>
                <a:ea typeface="Calibri" panose="020F0502020204030204" pitchFamily="34" charset="0"/>
                <a:cs typeface="Times New Roman" panose="02020603050405020304" pitchFamily="18" charset="0"/>
              </a:rPr>
              <a:t> an operational </a:t>
            </a:r>
            <a:r>
              <a:rPr lang="de-AT" sz="1800" dirty="0" err="1">
                <a:effectLst/>
                <a:latin typeface="Tw Cen MT (Body)"/>
                <a:ea typeface="Calibri" panose="020F0502020204030204" pitchFamily="34" charset="0"/>
                <a:cs typeface="Times New Roman" panose="02020603050405020304" pitchFamily="18" charset="0"/>
              </a:rPr>
              <a:t>concept</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within</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the</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general</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theory</a:t>
            </a:r>
            <a:r>
              <a:rPr lang="de-AT" sz="1800" dirty="0">
                <a:effectLst/>
                <a:latin typeface="Tw Cen MT (Body)"/>
                <a:ea typeface="Calibri" panose="020F0502020204030204" pitchFamily="34" charset="0"/>
                <a:cs typeface="Times New Roman" panose="02020603050405020304" pitchFamily="18" charset="0"/>
              </a:rPr>
              <a:t> of Service Science. “</a:t>
            </a:r>
            <a:r>
              <a:rPr lang="de-AT" sz="1800" dirty="0" err="1">
                <a:effectLst/>
                <a:latin typeface="Tw Cen MT (Body)"/>
                <a:ea typeface="Calibri" panose="020F0502020204030204" pitchFamily="34" charset="0"/>
                <a:cs typeface="Times New Roman" panose="02020603050405020304" pitchFamily="18" charset="0"/>
              </a:rPr>
              <a:t>how</a:t>
            </a:r>
            <a:r>
              <a:rPr lang="de-AT" sz="1800" dirty="0">
                <a:effectLst/>
                <a:latin typeface="Tw Cen MT (Body)"/>
                <a:ea typeface="Calibri" panose="020F0502020204030204" pitchFamily="34" charset="0"/>
                <a:cs typeface="Times New Roman" panose="02020603050405020304" pitchFamily="18" charset="0"/>
              </a:rPr>
              <a:t> to </a:t>
            </a:r>
            <a:r>
              <a:rPr lang="de-AT" sz="1800" dirty="0" err="1">
                <a:effectLst/>
                <a:latin typeface="Tw Cen MT (Body)"/>
                <a:ea typeface="Calibri" panose="020F0502020204030204" pitchFamily="34" charset="0"/>
                <a:cs typeface="Times New Roman" panose="02020603050405020304" pitchFamily="18" charset="0"/>
              </a:rPr>
              <a:t>improve</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efficiency</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evaluation</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relations</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sustainability</a:t>
            </a:r>
            <a:r>
              <a:rPr lang="de-AT" sz="1800" dirty="0">
                <a:effectLst/>
                <a:latin typeface="Tw Cen MT (Body)"/>
                <a:ea typeface="Calibri" panose="020F0502020204030204" pitchFamily="34" charset="0"/>
                <a:cs typeface="Times New Roman" panose="02020603050405020304" pitchFamily="18" charset="0"/>
              </a:rPr>
              <a:t> and </a:t>
            </a:r>
            <a:r>
              <a:rPr lang="de-AT" sz="1800" dirty="0" err="1">
                <a:effectLst/>
                <a:latin typeface="Tw Cen MT (Body)"/>
                <a:ea typeface="Calibri" panose="020F0502020204030204" pitchFamily="34" charset="0"/>
                <a:cs typeface="Times New Roman" panose="02020603050405020304" pitchFamily="18" charset="0"/>
              </a:rPr>
              <a:t>systems</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relations</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how</a:t>
            </a:r>
            <a:r>
              <a:rPr lang="de-AT" sz="1800" dirty="0">
                <a:effectLst/>
                <a:latin typeface="Tw Cen MT (Body)"/>
                <a:ea typeface="Calibri" panose="020F0502020204030204" pitchFamily="34" charset="0"/>
                <a:cs typeface="Times New Roman" panose="02020603050405020304" pitchFamily="18" charset="0"/>
              </a:rPr>
              <a:t> to </a:t>
            </a:r>
            <a:r>
              <a:rPr lang="de-AT" sz="1800" dirty="0" err="1">
                <a:effectLst/>
                <a:latin typeface="Tw Cen MT (Body)"/>
                <a:ea typeface="Calibri" panose="020F0502020204030204" pitchFamily="34" charset="0"/>
                <a:cs typeface="Times New Roman" panose="02020603050405020304" pitchFamily="18" charset="0"/>
              </a:rPr>
              <a:t>develop</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new</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technologies</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adequate</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approaches</a:t>
            </a:r>
            <a:r>
              <a:rPr lang="de-AT" sz="1800" dirty="0">
                <a:effectLst/>
                <a:latin typeface="Tw Cen MT (Body)"/>
                <a:ea typeface="Calibri" panose="020F0502020204030204" pitchFamily="34" charset="0"/>
                <a:cs typeface="Times New Roman" panose="02020603050405020304" pitchFamily="18" charset="0"/>
              </a:rPr>
              <a:t> to promote </a:t>
            </a:r>
            <a:r>
              <a:rPr lang="de-AT" sz="1800" dirty="0" err="1">
                <a:effectLst/>
                <a:latin typeface="Tw Cen MT (Body)"/>
                <a:ea typeface="Calibri" panose="020F0502020204030204" pitchFamily="34" charset="0"/>
                <a:cs typeface="Times New Roman" panose="02020603050405020304" pitchFamily="18" charset="0"/>
              </a:rPr>
              <a:t>information</a:t>
            </a:r>
            <a:r>
              <a:rPr lang="de-AT" sz="1800" dirty="0">
                <a:effectLst/>
                <a:latin typeface="Tw Cen MT (Body)"/>
                <a:ea typeface="Calibri" panose="020F0502020204030204" pitchFamily="34" charset="0"/>
                <a:cs typeface="Times New Roman" panose="02020603050405020304" pitchFamily="18" charset="0"/>
              </a:rPr>
              <a:t> check, </a:t>
            </a:r>
            <a:r>
              <a:rPr lang="de-AT" sz="1800" dirty="0" err="1">
                <a:effectLst/>
                <a:latin typeface="Tw Cen MT (Body)"/>
                <a:ea typeface="Calibri" panose="020F0502020204030204" pitchFamily="34" charset="0"/>
                <a:cs typeface="Times New Roman" panose="02020603050405020304" pitchFamily="18" charset="0"/>
              </a:rPr>
              <a:t>measurement</a:t>
            </a:r>
            <a:r>
              <a:rPr lang="de-AT" sz="1800" dirty="0">
                <a:effectLst/>
                <a:latin typeface="Tw Cen MT (Body)"/>
                <a:ea typeface="Calibri" panose="020F0502020204030204" pitchFamily="34" charset="0"/>
                <a:cs typeface="Times New Roman" panose="02020603050405020304" pitchFamily="18" charset="0"/>
              </a:rPr>
              <a:t> and </a:t>
            </a:r>
            <a:r>
              <a:rPr lang="de-AT" sz="1800" dirty="0" err="1">
                <a:effectLst/>
                <a:latin typeface="Tw Cen MT (Body)"/>
                <a:ea typeface="Calibri" panose="020F0502020204030204" pitchFamily="34" charset="0"/>
                <a:cs typeface="Times New Roman" panose="02020603050405020304" pitchFamily="18" charset="0"/>
              </a:rPr>
              <a:t>diffusion</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how</a:t>
            </a:r>
            <a:r>
              <a:rPr lang="de-AT" sz="1800" dirty="0">
                <a:effectLst/>
                <a:latin typeface="Tw Cen MT (Body)"/>
                <a:ea typeface="Calibri" panose="020F0502020204030204" pitchFamily="34" charset="0"/>
                <a:cs typeface="Times New Roman" panose="02020603050405020304" pitchFamily="18" charset="0"/>
              </a:rPr>
              <a:t> to </a:t>
            </a:r>
            <a:r>
              <a:rPr lang="de-AT" sz="1800" dirty="0" err="1">
                <a:effectLst/>
                <a:latin typeface="Tw Cen MT (Body)"/>
                <a:ea typeface="Calibri" panose="020F0502020204030204" pitchFamily="34" charset="0"/>
                <a:cs typeface="Times New Roman" panose="02020603050405020304" pitchFamily="18" charset="0"/>
              </a:rPr>
              <a:t>configuration</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techniques</a:t>
            </a:r>
            <a:r>
              <a:rPr lang="de-AT" sz="1800" dirty="0">
                <a:effectLst/>
                <a:latin typeface="Tw Cen MT (Body)"/>
                <a:ea typeface="Calibri" panose="020F0502020204030204" pitchFamily="34" charset="0"/>
                <a:cs typeface="Times New Roman" panose="02020603050405020304" pitchFamily="18" charset="0"/>
              </a:rPr>
              <a:t> and </a:t>
            </a:r>
            <a:r>
              <a:rPr lang="de-AT" sz="1800" dirty="0" err="1">
                <a:effectLst/>
                <a:latin typeface="Tw Cen MT (Body)"/>
                <a:ea typeface="Calibri" panose="020F0502020204030204" pitchFamily="34" charset="0"/>
                <a:cs typeface="Times New Roman" panose="02020603050405020304" pitchFamily="18" charset="0"/>
              </a:rPr>
              <a:t>studies</a:t>
            </a:r>
            <a:r>
              <a:rPr lang="de-AT" sz="1800" dirty="0">
                <a:effectLst/>
                <a:latin typeface="Tw Cen MT (Body)"/>
                <a:ea typeface="Calibri" panose="020F0502020204030204" pitchFamily="34" charset="0"/>
                <a:cs typeface="Times New Roman" panose="02020603050405020304" pitchFamily="18" charset="0"/>
              </a:rPr>
              <a:t> to </a:t>
            </a:r>
            <a:r>
              <a:rPr lang="de-AT" sz="1800" dirty="0" err="1">
                <a:effectLst/>
                <a:latin typeface="Tw Cen MT (Body)"/>
                <a:ea typeface="Calibri" panose="020F0502020204030204" pitchFamily="34" charset="0"/>
                <a:cs typeface="Times New Roman" panose="02020603050405020304" pitchFamily="18" charset="0"/>
              </a:rPr>
              <a:t>correctly</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structure</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service</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systems</a:t>
            </a:r>
            <a:r>
              <a:rPr lang="de-AT" sz="1800" dirty="0">
                <a:effectLst/>
                <a:latin typeface="Tw Cen MT (Body)"/>
                <a:ea typeface="Calibri" panose="020F0502020204030204" pitchFamily="34" charset="0"/>
                <a:cs typeface="Times New Roman" panose="02020603050405020304" pitchFamily="18" charset="0"/>
              </a:rPr>
              <a:t>” (</a:t>
            </a:r>
            <a:r>
              <a:rPr lang="en-US" sz="1800" dirty="0">
                <a:effectLst/>
                <a:latin typeface="Tw Cen MT (Body)"/>
                <a:ea typeface="Calibri" panose="020F0502020204030204" pitchFamily="34" charset="0"/>
                <a:cs typeface="Times New Roman" panose="02020603050405020304" pitchFamily="18" charset="0"/>
              </a:rPr>
              <a:t>to improve experience and explore possibilities</a:t>
            </a:r>
            <a:r>
              <a:rPr lang="de-AT" sz="1800" dirty="0">
                <a:effectLst/>
                <a:latin typeface="Tw Cen MT (Body)"/>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de-AT" sz="1800" dirty="0">
                <a:effectLst/>
                <a:latin typeface="Tw Cen MT (Body)"/>
                <a:ea typeface="Calibri" panose="020F0502020204030204" pitchFamily="34" charset="0"/>
                <a:cs typeface="Times New Roman" panose="02020603050405020304" pitchFamily="18" charset="0"/>
              </a:rPr>
              <a:t>The </a:t>
            </a:r>
            <a:r>
              <a:rPr lang="de-AT" sz="1800" b="1" u="sng" dirty="0">
                <a:effectLst/>
                <a:highlight>
                  <a:srgbClr val="00FFFF"/>
                </a:highlight>
                <a:latin typeface="Tw Cen MT (Body)"/>
                <a:ea typeface="Calibri" panose="020F0502020204030204" pitchFamily="34" charset="0"/>
                <a:cs typeface="Times New Roman" panose="02020603050405020304" pitchFamily="18" charset="0"/>
              </a:rPr>
              <a:t>Viable System Approach </a:t>
            </a:r>
            <a:r>
              <a:rPr lang="de-AT" sz="1800" dirty="0" err="1">
                <a:effectLst/>
                <a:latin typeface="Tw Cen MT (Body)"/>
                <a:ea typeface="Calibri" panose="020F0502020204030204" pitchFamily="34" charset="0"/>
                <a:cs typeface="Times New Roman" panose="02020603050405020304" pitchFamily="18" charset="0"/>
              </a:rPr>
              <a:t>is</a:t>
            </a:r>
            <a:r>
              <a:rPr lang="de-AT" sz="1800" dirty="0">
                <a:effectLst/>
                <a:latin typeface="Tw Cen MT (Body)"/>
                <a:ea typeface="Calibri" panose="020F0502020204030204" pitchFamily="34" charset="0"/>
                <a:cs typeface="Times New Roman" panose="02020603050405020304" pitchFamily="18" charset="0"/>
              </a:rPr>
              <a:t> a multiple </a:t>
            </a:r>
            <a:r>
              <a:rPr lang="de-AT" sz="1800" dirty="0" err="1">
                <a:effectLst/>
                <a:latin typeface="Tw Cen MT (Body)"/>
                <a:ea typeface="Calibri" panose="020F0502020204030204" pitchFamily="34" charset="0"/>
                <a:cs typeface="Times New Roman" panose="02020603050405020304" pitchFamily="18" charset="0"/>
              </a:rPr>
              <a:t>stakeholder</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concept</a:t>
            </a:r>
            <a:r>
              <a:rPr lang="de-AT" sz="1800" dirty="0">
                <a:effectLst/>
                <a:latin typeface="Tw Cen MT (Body)"/>
                <a:ea typeface="Calibri" panose="020F0502020204030204" pitchFamily="34" charset="0"/>
                <a:cs typeface="Times New Roman" panose="02020603050405020304" pitchFamily="18" charset="0"/>
              </a:rPr>
              <a:t> and </a:t>
            </a:r>
            <a:r>
              <a:rPr lang="de-AT" sz="1800" dirty="0" err="1">
                <a:effectLst/>
                <a:latin typeface="Tw Cen MT (Body)"/>
                <a:ea typeface="Calibri" panose="020F0502020204030204" pitchFamily="34" charset="0"/>
                <a:cs typeface="Times New Roman" panose="02020603050405020304" pitchFamily="18" charset="0"/>
              </a:rPr>
              <a:t>aims</a:t>
            </a:r>
            <a:r>
              <a:rPr lang="de-AT" sz="1800" dirty="0">
                <a:effectLst/>
                <a:latin typeface="Tw Cen MT (Body)"/>
                <a:ea typeface="Calibri" panose="020F0502020204030204" pitchFamily="34" charset="0"/>
                <a:cs typeface="Times New Roman" panose="02020603050405020304" pitchFamily="18" charset="0"/>
              </a:rPr>
              <a:t> to </a:t>
            </a:r>
            <a:r>
              <a:rPr lang="de-AT" sz="1800" dirty="0" err="1">
                <a:effectLst/>
                <a:latin typeface="Tw Cen MT (Body)"/>
                <a:ea typeface="Calibri" panose="020F0502020204030204" pitchFamily="34" charset="0"/>
                <a:cs typeface="Times New Roman" panose="02020603050405020304" pitchFamily="18" charset="0"/>
              </a:rPr>
              <a:t>build</a:t>
            </a:r>
            <a:r>
              <a:rPr lang="de-AT" sz="1800" dirty="0">
                <a:effectLst/>
                <a:latin typeface="Tw Cen MT (Body)"/>
                <a:ea typeface="Calibri" panose="020F0502020204030204" pitchFamily="34" charset="0"/>
                <a:cs typeface="Times New Roman" panose="02020603050405020304" pitchFamily="18" charset="0"/>
              </a:rPr>
              <a:t> internal and external </a:t>
            </a:r>
            <a:r>
              <a:rPr lang="de-AT" sz="1800" dirty="0" err="1">
                <a:effectLst/>
                <a:latin typeface="Tw Cen MT (Body)"/>
                <a:ea typeface="Calibri" panose="020F0502020204030204" pitchFamily="34" charset="0"/>
                <a:cs typeface="Times New Roman" panose="02020603050405020304" pitchFamily="18" charset="0"/>
              </a:rPr>
              <a:t>value</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creating</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networks</a:t>
            </a:r>
            <a:r>
              <a:rPr lang="de-AT" sz="1800" dirty="0">
                <a:effectLst/>
                <a:latin typeface="Tw Cen MT (Body)"/>
                <a:ea typeface="Calibri" panose="020F0502020204030204" pitchFamily="34" charset="0"/>
                <a:cs typeface="Times New Roman" panose="02020603050405020304" pitchFamily="18" charset="0"/>
              </a:rPr>
              <a:t> – “</a:t>
            </a:r>
            <a:r>
              <a:rPr lang="de-AT" sz="1800" dirty="0" err="1">
                <a:effectLst/>
                <a:latin typeface="Tw Cen MT (Body)"/>
                <a:ea typeface="Calibri" panose="020F0502020204030204" pitchFamily="34" charset="0"/>
                <a:cs typeface="Times New Roman" panose="02020603050405020304" pitchFamily="18" charset="0"/>
              </a:rPr>
              <a:t>configuring</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the</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enterprise</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as</a:t>
            </a:r>
            <a:r>
              <a:rPr lang="de-AT" sz="1800" dirty="0">
                <a:effectLst/>
                <a:latin typeface="Tw Cen MT (Body)"/>
                <a:ea typeface="Calibri" panose="020F0502020204030204" pitchFamily="34" charset="0"/>
                <a:cs typeface="Times New Roman" panose="02020603050405020304" pitchFamily="18" charset="0"/>
              </a:rPr>
              <a:t> an open </a:t>
            </a:r>
            <a:r>
              <a:rPr lang="de-AT" sz="1800" dirty="0" err="1">
                <a:effectLst/>
                <a:latin typeface="Tw Cen MT (Body)"/>
                <a:ea typeface="Calibri" panose="020F0502020204030204" pitchFamily="34" charset="0"/>
                <a:cs typeface="Times New Roman" panose="02020603050405020304" pitchFamily="18" charset="0"/>
              </a:rPr>
              <a:t>system</a:t>
            </a:r>
            <a:r>
              <a:rPr lang="de-AT" sz="1800" dirty="0">
                <a:effectLst/>
                <a:latin typeface="Tw Cen MT (Body)"/>
                <a:ea typeface="Calibri" panose="020F0502020204030204" pitchFamily="34" charset="0"/>
                <a:cs typeface="Times New Roman" panose="02020603050405020304" pitchFamily="18" charset="0"/>
              </a:rPr>
              <a:t>”</a:t>
            </a:r>
            <a:endParaRPr lang="en-US" dirty="0">
              <a:latin typeface="Tw Cen MT (Body)"/>
            </a:endParaRPr>
          </a:p>
          <a:p>
            <a:pPr marL="285750" indent="-285750">
              <a:buFont typeface="Arial" panose="020B0604020202020204" pitchFamily="34" charset="0"/>
              <a:buChar char="•"/>
            </a:pPr>
            <a:r>
              <a:rPr lang="en-US" sz="1800" b="1" u="sng" dirty="0">
                <a:effectLst/>
                <a:highlight>
                  <a:srgbClr val="00FFFF"/>
                </a:highlight>
                <a:latin typeface="Tw Cen MT (Body)"/>
                <a:ea typeface="Calibri" panose="020F0502020204030204" pitchFamily="34" charset="0"/>
                <a:cs typeface="Times New Roman" panose="02020603050405020304" pitchFamily="18" charset="0"/>
              </a:rPr>
              <a:t>Work System Theory </a:t>
            </a:r>
            <a:r>
              <a:rPr lang="en-US" sz="1800" dirty="0">
                <a:effectLst/>
                <a:latin typeface="Tw Cen MT (Body)"/>
                <a:ea typeface="Calibri" panose="020F0502020204030204" pitchFamily="34" charset="0"/>
                <a:cs typeface="Times New Roman" panose="02020603050405020304" pitchFamily="18" charset="0"/>
              </a:rPr>
              <a:t>is an operational concept within the concept of Service Science, Management, Engineering and Design. The Work System Theory provides an ontology about how to engineer, design and innovate service and service systems but also to increase </a:t>
            </a:r>
            <a:r>
              <a:rPr lang="de-AT" sz="1800" dirty="0" err="1">
                <a:effectLst/>
                <a:latin typeface="Tw Cen MT (Body)"/>
                <a:ea typeface="Calibri" panose="020F0502020204030204" pitchFamily="34" charset="0"/>
                <a:cs typeface="Times New Roman" panose="02020603050405020304" pitchFamily="18" charset="0"/>
              </a:rPr>
              <a:t>structure</a:t>
            </a:r>
            <a:r>
              <a:rPr lang="de-AT" sz="1800" dirty="0">
                <a:effectLst/>
                <a:latin typeface="Tw Cen MT (Body)"/>
                <a:ea typeface="Calibri" panose="020F0502020204030204" pitchFamily="34" charset="0"/>
                <a:cs typeface="Times New Roman" panose="02020603050405020304" pitchFamily="18" charset="0"/>
              </a:rPr>
              <a:t> and </a:t>
            </a:r>
            <a:r>
              <a:rPr lang="de-AT" sz="1800" dirty="0" err="1">
                <a:effectLst/>
                <a:latin typeface="Tw Cen MT (Body)"/>
                <a:ea typeface="Calibri" panose="020F0502020204030204" pitchFamily="34" charset="0"/>
                <a:cs typeface="Times New Roman" panose="02020603050405020304" pitchFamily="18" charset="0"/>
              </a:rPr>
              <a:t>performance</a:t>
            </a:r>
            <a:r>
              <a:rPr lang="de-AT" sz="1800" dirty="0">
                <a:effectLst/>
                <a:latin typeface="Tw Cen MT (Body)"/>
                <a:ea typeface="Calibri" panose="020F0502020204030204" pitchFamily="34" charset="0"/>
                <a:cs typeface="Times New Roman" panose="02020603050405020304" pitchFamily="18" charset="0"/>
              </a:rPr>
              <a:t> of </a:t>
            </a:r>
            <a:r>
              <a:rPr lang="de-AT" sz="1800" dirty="0" err="1">
                <a:effectLst/>
                <a:latin typeface="Tw Cen MT (Body)"/>
                <a:ea typeface="Calibri" panose="020F0502020204030204" pitchFamily="34" charset="0"/>
                <a:cs typeface="Times New Roman" panose="02020603050405020304" pitchFamily="18" charset="0"/>
              </a:rPr>
              <a:t>service</a:t>
            </a:r>
            <a:r>
              <a:rPr lang="de-AT" sz="1800" dirty="0">
                <a:effectLst/>
                <a:latin typeface="Tw Cen MT (Body)"/>
                <a:ea typeface="Calibri" panose="020F0502020204030204" pitchFamily="34" charset="0"/>
                <a:cs typeface="Times New Roman" panose="02020603050405020304" pitchFamily="18" charset="0"/>
              </a:rPr>
              <a:t> </a:t>
            </a:r>
            <a:r>
              <a:rPr lang="de-AT" sz="1800" dirty="0" err="1">
                <a:effectLst/>
                <a:latin typeface="Tw Cen MT (Body)"/>
                <a:ea typeface="Calibri" panose="020F0502020204030204" pitchFamily="34" charset="0"/>
                <a:cs typeface="Times New Roman" panose="02020603050405020304" pitchFamily="18" charset="0"/>
              </a:rPr>
              <a:t>systems</a:t>
            </a:r>
            <a:r>
              <a:rPr lang="en-US" sz="1800" dirty="0">
                <a:effectLst/>
                <a:latin typeface="Tw Cen MT (Body)"/>
                <a:ea typeface="Calibri" panose="020F0502020204030204" pitchFamily="34" charset="0"/>
                <a:cs typeface="Times New Roman" panose="02020603050405020304" pitchFamily="18" charset="0"/>
              </a:rPr>
              <a:t>.</a:t>
            </a:r>
            <a:endParaRPr lang="en-US" dirty="0">
              <a:latin typeface="Tw Cen MT (Body)"/>
            </a:endParaRPr>
          </a:p>
        </p:txBody>
      </p:sp>
      <p:sp>
        <p:nvSpPr>
          <p:cNvPr id="9" name="Rectangle 8">
            <a:extLst>
              <a:ext uri="{FF2B5EF4-FFF2-40B4-BE49-F238E27FC236}">
                <a16:creationId xmlns:a16="http://schemas.microsoft.com/office/drawing/2014/main" id="{9DDDE621-2DB7-4079-9311-48A9409F9426}"/>
              </a:ext>
            </a:extLst>
          </p:cNvPr>
          <p:cNvSpPr/>
          <p:nvPr/>
        </p:nvSpPr>
        <p:spPr>
          <a:xfrm>
            <a:off x="526728" y="720564"/>
            <a:ext cx="408741" cy="102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1" name="Picture 10">
            <a:extLst>
              <a:ext uri="{FF2B5EF4-FFF2-40B4-BE49-F238E27FC236}">
                <a16:creationId xmlns:a16="http://schemas.microsoft.com/office/drawing/2014/main" id="{267F06AB-AA25-4F34-925D-407AC238E9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0251" y="5740364"/>
            <a:ext cx="2570400" cy="1117636"/>
          </a:xfrm>
          <a:prstGeom prst="rect">
            <a:avLst/>
          </a:prstGeom>
        </p:spPr>
      </p:pic>
    </p:spTree>
    <p:extLst>
      <p:ext uri="{BB962C8B-B14F-4D97-AF65-F5344CB8AC3E}">
        <p14:creationId xmlns:p14="http://schemas.microsoft.com/office/powerpoint/2010/main" val="4174482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3DE8E340-2FD3-B301-E9BD-ACA93BA5A21B}"/>
              </a:ext>
            </a:extLst>
          </p:cNvPr>
          <p:cNvPicPr>
            <a:picLocks noChangeAspect="1"/>
          </p:cNvPicPr>
          <p:nvPr/>
        </p:nvPicPr>
        <p:blipFill>
          <a:blip r:embed="rId3"/>
          <a:stretch>
            <a:fillRect/>
          </a:stretch>
        </p:blipFill>
        <p:spPr>
          <a:xfrm>
            <a:off x="1024128" y="909749"/>
            <a:ext cx="7791411" cy="5648705"/>
          </a:xfrm>
          <a:prstGeom prst="rect">
            <a:avLst/>
          </a:prstGeom>
        </p:spPr>
      </p:pic>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a:xfrm>
            <a:off x="961687" y="-104128"/>
            <a:ext cx="4572631" cy="1499616"/>
          </a:xfrm>
        </p:spPr>
        <p:txBody>
          <a:bodyPr>
            <a:normAutofit/>
          </a:bodyPr>
          <a:lstStyle/>
          <a:p>
            <a:r>
              <a:rPr lang="en-US" sz="3600" dirty="0">
                <a:solidFill>
                  <a:schemeClr val="tx1"/>
                </a:solidFill>
              </a:rPr>
              <a:t>Resilience as a Service</a:t>
            </a:r>
          </a:p>
        </p:txBody>
      </p:sp>
      <p:sp>
        <p:nvSpPr>
          <p:cNvPr id="9" name="Rectangle 8">
            <a:extLst>
              <a:ext uri="{FF2B5EF4-FFF2-40B4-BE49-F238E27FC236}">
                <a16:creationId xmlns:a16="http://schemas.microsoft.com/office/drawing/2014/main" id="{9DDDE621-2DB7-4079-9311-48A9409F9426}"/>
              </a:ext>
            </a:extLst>
          </p:cNvPr>
          <p:cNvSpPr/>
          <p:nvPr/>
        </p:nvSpPr>
        <p:spPr>
          <a:xfrm>
            <a:off x="615387" y="823044"/>
            <a:ext cx="408741" cy="102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1" name="Picture 10">
            <a:extLst>
              <a:ext uri="{FF2B5EF4-FFF2-40B4-BE49-F238E27FC236}">
                <a16:creationId xmlns:a16="http://schemas.microsoft.com/office/drawing/2014/main" id="{267F06AB-AA25-4F34-925D-407AC238E9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0251" y="5740364"/>
            <a:ext cx="2570400" cy="1117636"/>
          </a:xfrm>
          <a:prstGeom prst="rect">
            <a:avLst/>
          </a:prstGeom>
        </p:spPr>
      </p:pic>
      <p:sp>
        <p:nvSpPr>
          <p:cNvPr id="3" name="TextBox 2">
            <a:extLst>
              <a:ext uri="{FF2B5EF4-FFF2-40B4-BE49-F238E27FC236}">
                <a16:creationId xmlns:a16="http://schemas.microsoft.com/office/drawing/2014/main" id="{76D0D2E7-BA7B-9836-F736-1B51FA2888B9}"/>
              </a:ext>
            </a:extLst>
          </p:cNvPr>
          <p:cNvSpPr txBox="1"/>
          <p:nvPr/>
        </p:nvSpPr>
        <p:spPr>
          <a:xfrm>
            <a:off x="7818362" y="6328211"/>
            <a:ext cx="2468196" cy="369332"/>
          </a:xfrm>
          <a:prstGeom prst="rect">
            <a:avLst/>
          </a:prstGeom>
          <a:noFill/>
        </p:spPr>
        <p:txBody>
          <a:bodyPr wrap="square" rtlCol="0">
            <a:spAutoFit/>
          </a:bodyPr>
          <a:lstStyle/>
          <a:p>
            <a:r>
              <a:rPr lang="de-AT" dirty="0"/>
              <a:t>Maurer (2020)</a:t>
            </a:r>
          </a:p>
        </p:txBody>
      </p:sp>
    </p:spTree>
    <p:extLst>
      <p:ext uri="{BB962C8B-B14F-4D97-AF65-F5344CB8AC3E}">
        <p14:creationId xmlns:p14="http://schemas.microsoft.com/office/powerpoint/2010/main" val="1830629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a:xfrm>
            <a:off x="961687" y="-104128"/>
            <a:ext cx="4572631" cy="1499616"/>
          </a:xfrm>
        </p:spPr>
        <p:txBody>
          <a:bodyPr>
            <a:normAutofit/>
          </a:bodyPr>
          <a:lstStyle/>
          <a:p>
            <a:r>
              <a:rPr lang="en-US" sz="3600" dirty="0">
                <a:solidFill>
                  <a:schemeClr val="tx1"/>
                </a:solidFill>
              </a:rPr>
              <a:t>Resilience as a Service</a:t>
            </a:r>
          </a:p>
        </p:txBody>
      </p:sp>
      <p:sp>
        <p:nvSpPr>
          <p:cNvPr id="9" name="Rectangle 8">
            <a:extLst>
              <a:ext uri="{FF2B5EF4-FFF2-40B4-BE49-F238E27FC236}">
                <a16:creationId xmlns:a16="http://schemas.microsoft.com/office/drawing/2014/main" id="{9DDDE621-2DB7-4079-9311-48A9409F9426}"/>
              </a:ext>
            </a:extLst>
          </p:cNvPr>
          <p:cNvSpPr/>
          <p:nvPr/>
        </p:nvSpPr>
        <p:spPr>
          <a:xfrm>
            <a:off x="615387" y="823044"/>
            <a:ext cx="408741" cy="102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1" name="Picture 10">
            <a:extLst>
              <a:ext uri="{FF2B5EF4-FFF2-40B4-BE49-F238E27FC236}">
                <a16:creationId xmlns:a16="http://schemas.microsoft.com/office/drawing/2014/main" id="{267F06AB-AA25-4F34-925D-407AC238E9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251" y="5740364"/>
            <a:ext cx="2570400" cy="1117636"/>
          </a:xfrm>
          <a:prstGeom prst="rect">
            <a:avLst/>
          </a:prstGeom>
        </p:spPr>
      </p:pic>
      <p:pic>
        <p:nvPicPr>
          <p:cNvPr id="4" name="Picture 3">
            <a:extLst>
              <a:ext uri="{FF2B5EF4-FFF2-40B4-BE49-F238E27FC236}">
                <a16:creationId xmlns:a16="http://schemas.microsoft.com/office/drawing/2014/main" id="{62E2DFC7-C730-877D-0273-BA4911C3BB62}"/>
              </a:ext>
            </a:extLst>
          </p:cNvPr>
          <p:cNvPicPr>
            <a:picLocks noChangeAspect="1"/>
          </p:cNvPicPr>
          <p:nvPr/>
        </p:nvPicPr>
        <p:blipFill>
          <a:blip r:embed="rId5"/>
          <a:stretch>
            <a:fillRect/>
          </a:stretch>
        </p:blipFill>
        <p:spPr>
          <a:xfrm>
            <a:off x="3692124" y="2634355"/>
            <a:ext cx="1684787" cy="1825187"/>
          </a:xfrm>
          <a:prstGeom prst="rect">
            <a:avLst/>
          </a:prstGeom>
          <a:ln w="28575">
            <a:solidFill>
              <a:srgbClr val="003865"/>
            </a:solidFill>
          </a:ln>
        </p:spPr>
      </p:pic>
      <p:pic>
        <p:nvPicPr>
          <p:cNvPr id="5" name="Picture 4" descr="C:\ZZZ-Joe N Pictures\VMI 2012\039-Storm Sandy 10-2012.JPG">
            <a:extLst>
              <a:ext uri="{FF2B5EF4-FFF2-40B4-BE49-F238E27FC236}">
                <a16:creationId xmlns:a16="http://schemas.microsoft.com/office/drawing/2014/main" id="{52F281EE-72C4-0BEF-DAE8-59E3D9083E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06" y="2635282"/>
            <a:ext cx="2431469" cy="1823602"/>
          </a:xfrm>
          <a:prstGeom prst="rect">
            <a:avLst/>
          </a:prstGeom>
          <a:noFill/>
          <a:ln w="28575">
            <a:solidFill>
              <a:srgbClr val="003865"/>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0700078-CAD6-A4F2-42D9-DA7AFEA894FD}"/>
              </a:ext>
            </a:extLst>
          </p:cNvPr>
          <p:cNvSpPr/>
          <p:nvPr/>
        </p:nvSpPr>
        <p:spPr>
          <a:xfrm>
            <a:off x="4757811" y="2634355"/>
            <a:ext cx="578003" cy="345255"/>
          </a:xfrm>
          <a:prstGeom prst="rect">
            <a:avLst/>
          </a:prstGeom>
          <a:solidFill>
            <a:schemeClr val="accent1">
              <a:lumMod val="25000"/>
            </a:schemeClr>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8" name="Picture 2" descr="data:image/jpeg;base64,/9j/4AAQSkZJRgABAQAAAQABAAD/2wCEAAkGBxMTEhUTExMWFRUXFxcaGRgYFxkaHRsXGB0YGh4aIB0bHSggGxolGx0eIzEhJSkrLi4uFx8zODMtNygtLisBCgoKDg0OGxAQGy0lHyYtLS0tLS0vLTUtLS0tLS0tLS0tLS0tLy0tLS0tLS0tLS0tLS0tLS0tLS0tLS0tLS0tLf/AABEIALcBEwMBIgACEQEDEQH/xAAbAAACAgMBAAAAAAAAAAAAAAAFBgMEAAIHAf/EAE4QAAIBAgMFBQMIBgcGBQUBAAECEQADBBIhBQYxQVETImFxgTKRoQcUI0JSscHRU2JygpLwFSQzQ6Ky4RY0Y3PC0lR0k7PxZIOj0+IX/8QAGgEAAwEBAQEAAAAAAAAAAAAAAQIDBAAFBv/EADMRAAICAQMCAggFBAMAAAAAAAABAhEDEiExBEETURQiYXGBkaHwBTKx0eEVI0LBM1Lx/9oADAMBAAIRAxEAPwA/XjuAJ9ABqSTwAHMmoMXcjUnT+eXOTS3vJts25tofpToxB/swdCgI+ufrNyHdGsmt88mlGOMLId6dtmGtWzLcLjAyAOdtSOX2m+sRA0Go3YPaWLq3LJ+kMDKDqfBh0Pw0qrgLP0i8wWX1gjl0otuRhA21reimLl4njOiT5cSKxueq2aVGqH/auzCQcQqlXyDtLY5TLFhHiTPvoYjk86bcNckiTBAIB/Dype3otCxbbEpbZkEG4i8VHNgJ9jr0+5unzxa5Fy42mUIMwSfDXrUlpzME+RHA0tWd97TexZutB1jL7+NWLm8CcRbcGeHd+6tDyxXcmoSfYPXAM6TzDfHL+VSW2kwNNdP550Dba4YB+zYwQMvPvA/ly616N4oAm0eEzPLw04+FL40PM7w5eQcttJcRqGgz5Ka0xl9YtKZBPaQpHHVBp7qVdnb06lbhUtpDEgKDAHe04SDryqbaOOCrauNZAuO11WUsZXsiBy4gnUcqV5otIKxMMYvMWWI9gETwJzOZ8/E/hVC9jDxDgkEAgDQA+PnpWm1doOmQEpBtWiNdVzalVHGNeJoZhdrZNci6RofHUGY48TSrNFKhvDbYw2VckTBnhJOnmY1q8LMawDPOPSlp95nGhVBp/POvLO9LkDKq8dRr4meNUWeArxSG1HAFWBSta3keJyoB05/W/W8B762t7y3CCQE8BHu+t5UfSIC+DIZ4rIpXO9bcRbHkTB5eP8+msljeZmYAooB/WHPhzrvSIHeDIZIqHFcB+2n+YVps3FG4DMSImOHeAI+/4VLixoP20/zLVLTjaEpqVEkV5FbxUd+8qDM7BR1JimsU9ivYpbxu+eGUgW3D9WAYrP2ZAiedH8Fi0uoHtsGU9CDHh50qnFukM4NK2SxWRWwFZFMKaxXsVtWRXHGsV6BW0VlccatUF+6IkeH3jXyr280qSRI5/nUd8CCWIjnzkHQR40jY6RG5QnXj61lQkg65iPDLP41lJY1AbeDbHY91Z7Y8B+iBH/ukfwA9TSjatmTJmTx/DymvElzLasWJmZP89TT/ALpbrkReuoeRRSP8R/AVgz5mveascLN90t3cgF66O+R3B9kHn4N91MmFwiIcyDKdTI0MnnMcanKkcRrXrV5XizT2Zr0RMXSrdp80DSQCPAjTQ9arKle5G6H3U+HJLG77AnFSQg74btDDg37CgWDOZQB9ExBHT2CToeXDpS0zEkcNPFeIJ8K7SIdcuUGQVZSJDKQZBFcp3u2FcwV0XbcvhHOhJOa0dZQ66joTx4efppqStGbjZlWy02mk8Hta6D6reFeIYVQwXrMqCDB19Y/1r3BYhTZYqfr2us8GGutVFPp7+Yfx8PjQZxmMwSdFgCPaPMsZ05yeXSiGPvt2WGTorhGDBiFJUCOkKBGvXhUdzjHU+P2vPxrbDXntrh2C6HOO8JV+8uhmeEchymgEi3gxJbFuQDCQpGvBVGhB5gyIjSKovcYFl018YEienPl61c2nfz3bzkmWZpy6ySzCNf5FSX9kMtlL7EFX4ATmXNrJkRy+NGgAu9m7uk8uR/njUuFkEZfuIPKfMamtkXWDPmB0j46etT9mVWcraju6ciSs+HLz5cq4JYW6Y5jhpqen5VpMaA6axB93DhqBXmGvEDhHpyMHp0J91anXkZHhzH7nVD7644ktW+IBOuumbQHlw14rWqDziOJnhx6cILe6stprpy04e76v7NaYzHWUksyhuIQQWIJnQBejEaxwogGrd/E98A/WWD+0skDh0zj0ohtzaNqyga46oM6cfBgT8BXMcXvC+q2x2QPMkNcGmsBQApOvPSaEyzGRM/aYlm85Ogq8crUaRJ403Y7bY3/J0wy5R+kuqR7l4n3UpbQ2ncvmbhN1uRcAAeSj8a0tYLmdauWsLSylKXJyqPCKtnAvcXMWMjQRoBw4AaCvcNib+HbMCVP2l/Ec66RuvuYXsFrjMhbNkEc4gMZ5Ty8KN7P2HbsYJlxiW7mRSzsFksFE5tBM8YjwpG0uCisUNjb95o7dVC6Auubj1KgGnLB4y3dXNbdXXqpB/wDilHHbg279tcTgXIDqGCPoddYnr4H30pZsVgrhBDWn5kDiPEEaiqwztck54U+NjscUP2vte1h1zXGieCjUnyFK2xN+5EYgSYMPbXQ+BEnXxpcwwu7QxkMYmSTyRBxj4AVSedKNx5H6XpFkn/cdRXIcxe/twmLVpQOWaWJ9BFZht/bqmLtpSOeWVPuM05bLsYTDkWLZtrcI9ksvaN4nmam2mMJcYWL5tF29lGKhvMc58qz6svOo3vL0f5Vi2873KWzttW765rRJ5ERqpOsEfjwqRTlAnTvEAcQBEjjy0+NJW1MDc2ZiVuWiWtNwnmvNG8ehp3v4pWti4ozq6hh1IidB1irY8mvnlGTq+ljiqcHcJcfsa3VYk5X0/Z/0rK1UgADtCPCB+OtZVrMNC5u9uC1v6W8yhMuYPIICkaAfrn4VdQ3HvXB27oq27ZEAHUkSdR0++ig2NjGt9nmUoOUyB/8Ajqza3eaHLNfRnRUPZqNIjUEsNfGOdYo5ISWzNOiS7DFjQAygcAiR5QKgmpb7FzIRxAUd4amB4E1o1pvsn3GvJyp62bYP1UUdt3SuGvMpykJII4yNfwqnucj3AzXMQzg4cmCAApbTNMDgJontTBNcsXLQDAuuWcsxPPlNR4DCmxYZPprjGybYJtwJjj7R51v6aliVmbLbnsCW2Jds57j3sqIJVg3tNxXnprFGLlkXAyXFFxHzK6ngVP3ERxoDf2fjWVUcrlHAE8B/DTKjEMCKWfURjJJcBhjbTOT7zbs3MCmIysWsu9g2n5wGeVP6yzr10POhOzMYWBVoJ8hJENzjTUjSuybewFrE21tXRNu5cIYDkSjkMPEHUeVci2xsS7gb3ZssqJK3ZhWTr18xyJrRyrQnBaCknlx5wBAKnj11oq1u2uFw73HhbbXe6NWYkqQqiI4jUzy5UO2Oi3rqKuiH2j+qACTB4afGvXVsfi1S33VmF6JaXnHl8SBUpS0+83dJ06yybk6it2eLte9cdlw1sWySTFtM7nxJIJJ8oqwbG1F7xGJj1f8Aw6/dXSdk7KtYdMlpY6nmx6k8zVymWFvlln+IY4PTjxqvby/v4nJbG21Jy4m0J4Z0UK6nqVjK3HgRU2Lw2QEgh0cZkuCDniGJ1UwwIMg6zxp73k3dt4pDIC3QO68az0PVa59sksGuYRwAWLBQ2oS+AQPRvZPWQaXeDqR08eLqcbyYlUlyiJgBx0USJIgfXEklehB9KG3Nt2xOVWuGeKhQoMg8SNdZ4daXMdjWZjnlmBggzlBGkBZ5VY2EhuXCGOgWQOXEcqqkeW3Rc+eXn0zZQeVsAHpq3H3VXfBlSAO6CNY5+Z4mmrBbNLEKilj0Ak1Z2huviO2S3k7zW80SNBmIknl8abSlyLqYpWcEKIYPAM5yohZuigk/CnXZ25iqZvNm/VWQPU8T8KYw1vD2nKoqIiljA5KJ9TQ1K6QKfLFPZe49xoN5uzH2Rq35D4027O2JYsDuWxm+0dW954elAV+UGx+jf3VIu/2HPFX91Wl02d/4sRZcXmPeE9getTFQdKS7HyiYQKARd5/V/wBabsDi0u21uIZVhIPhUp4Z416yopHJGX5WRYvAzZe1bPY5kZVZABkLA94RzB1qhY2GGw6WcTF4qIzNJPgcx1zRz40brw1Mc5NvhuKmGX5xZY5QwGQ8ZPDXgR51p8l+DEXn5yi+mp/nyroO+OC7XB3VAkgBwOuQho9QCPWuffJviRbvXLLH+0Ay/tJOnqCf4a7VUlZtwx1dPkS52fwKuHu4NcViRi1btPngKXQplAMuSXHsrPLwr3ePCLO1LrKDctXMM9tz7SqcvsniBp8K83rRlO0MKbdw3MVcsvYyqSHjJPe4CCDxqfexWt3Mfaa3cY4u3Y7EopYM6QCCRwIqpgGnfbCi5gXJ4qFcHxET8CffS/uthrj4dPpGUKW0HMSCOcD2gZo5vpieywPZt7dwIkeUFvcB8RQfcpVFmGLSWYgqZy+YEkT4iNBSwf8Ad+Btmmuh3/7bfLcKtbZdDYYwAJGU8v2qyrrYrUw8jrK1lazyRqwd0BCpYqSRqB5f/FbpjVj/AHgH0pZw9rCtMXiIE63bo/GtDu/gWkzbPMnO3vNeRjlNRSr6fyeg9Ld2NljGKIzXgfT+ZrVcSAI+cT5iaVBuzgSGYC2wUFjDtwHOqybF2cSFCpJMAZm1J4c6LzTXK+n8nKKHf51/xv8AD5VqcTMfTD+E+H5fGlE7o4P9CB6t+dR2Ng4BWDLlVgdCLjAg+c6Uq6lvj9P5C8aXI27SvhgsNJEyfdQ9z61TOz7Mx27SP/qH/wC6vG2bb/TvPT5w3H+KpTxynLU0/kMpJKja7iDnSBJW4p18n0qPeDZCYyybV0QpJKuP7t4BB8V5EfdFQXbVlZXtXkXEz/SsSvGNZ0PLSl3EbxmzccJmddVi5cZuB0IknjWnA3FJEslMCbI2bdwvzu3cEXLNq4B5PEMNOECQfGjXyYWR2l9uYRAPJiSfuHurbG7Vt379tjcYK9k2GVwoALaaNxMsZjxoZuTjvm2LNu73Q822nk4OhPhMj96nk1riz0OkTl0uWC55+B1OKyvYraBWk8k0rme+9vs8bnXiRbf94c/8INdMJjXgBXMsZiBi8dI9guBPIWrfFvLKC3rWbqXsl3s9P8MTU5S7JOxD3vsBcdiVUadq2nnr95pg+S/Yq3sUwuyFFsmAYJ7yj0FB9qYoXb966BHaOzehJj4RTb8lB/rjD/gv/mWqWYKR1bBYK3aEW0CDwHHzPE+tB9on+vp/5ZvhcFMK0v7TH9et/wDl3/zrQFZvc4mhm8Y/qt//AJb/AHUTucTQ3eH/AHW//wAt/uNHD/yR96FyflZyvD2tBcYZrYYBhIBM6x14DjWpvDKVCiC0g/WA6T0q7shZZDb0uKHYlvZPIAc+HHyosTfBH0eHBI4+pY89I/CvpHL1t/2+/eeUltsAMRZBzXEUi1myiSCQSJiu0bk/7jY/YFch2pbIZmu91mEqE9nMDBmeGgroe64xZwlnsiMmQR7PTXj41h69/wBpe/8A19TT0kfXfu/2O9YapbKN3Ie39rNpw4aRwq7XkHoHhFco3z3dbDXe2tAi0SCrD6jTop6a8Dz0HLXrNV8YyBGNzKEg5s0Rl5zOkUJR1Ki2DNLFPVH/ANOfbI36XKFxKkMPrqJB814g+VX8Xv3hFWUL3DyUIV+LAUk7z7SwRcjCWWAnVixCn9lCCQPUeVCsDjLaODdsdqv2c7J8RxqSnNbWeuuhwz9dwa9lr7/QOXjido3HuBJCKYUGFUccoJ0zH3+gFA7+NvWbmme0V+sCRAPhwKwOldb3S27hr9rJYUWimvZQAR4gDiPET41tvFhbF5Ct1ZMNlbLqpHTmP5608FW55vWZZSlocdKXCEPDb34gKBnsnxZDPrlMe6spSw+D7ozd466mddeNe0/iS8zFpXkdS29s+1Ztm2Dnu9neLkaaZD3R01pe3cwkYbFHsnWcCokspnvHSAg18fhTONg3nJ7R1IKsujOdHEHUjpVrC7r4a3bdLVsqblpbLMbhP0YM8I0PHXxrvHxtcnLHJdgJ8neEtqcQblpratg7AYlwZGkiFUEEdedG72yLNnKxfMzPb7IA8sy6nXXz4VLg9hWMOl0Ye0Va5aS1ma6zd1PZ0y8qqWtg3AyMbghWU/W4KZjWp5M0Ke4Vjla2D7xBnhGtCLmwrAVr3azYykr3mkmDpxou4kEeBpZ/oTE5cpdI10nrpw7Os3S5IxvUyuaLlVIGphQ2KaUdh21j2TpDcZ04daHDDTtW4ezvN/X7GoIygENMjKe71HlTjhNh2w/aXEdnzo2jKom37OmvrUK7sYc4hsTct3GuNfS9pcUANbnKIiYg6616E8+N8MzxxyXYpb147DWrl7KzMS4zycqgo0mGPM8IAMfCufYzbMklFmSYLyEHkPaYedOe8u5qMbt5Q9xiym2puarJGYd7u9dRJNI+J2ayuR3gRxDjUH+edScrVoolTKZuEnM0u/ItwH7KjQetMRX54ocf7yoAdeHagfXXq8cRzjSgpwjDkD6kV7Zw4mXa5bA4ZAGYnwM92pt3szRhyywy1x5HLYO+9yyBbvqbirpmmHEcjPtR4waYDv7hYmLs9Mo/OufXd4bZ0u2+1A0DXO7cgdXWJ9Zq5juwtLbZsLcJujMoF3lCnkk8/hRTyJbM1yn0eR6pRafs4CW296r2K+htKURjGUau/gY5eAoLtXFDC2msowN+4Mt0iCLac7c83bg3QaczWtzat4graVMMpEHJJuEdC5OaPDSlvEWMv1uZAERw59IoKLvVJ7k83VR0eFiVR+rNO2PhT38ktpnxT3AO6ttg37xWKTdmYA3XyAqD1cmK7H8mexeww98lg7M66qIAAAgcOpNUT3owvgbRSPvxvAmDxVh3RnDWbi92PtIeZFO8Vyf5af7XDfsXfvSmQrJv/wDScOf7i9/g/wC6tm3ys4pLtlLd1WNq4ZbLHdUnkZrmiNRXde2WxVsAhRqXP/DAJceZWQPEinglGSYr3VG+HvGOzLEWywLQJ4c/QcqxrAyswYQrQAdGIM6x0/OjN7CWCTlQgToDmMDpo4k1EcHb6D3P/wDsr1P6r012pV8iP9J6vvAHX7sA20bNbJBkrBmPeOddP3XwuIbBWGs3IGWCpIGoJ1FI4wuGzCUbLzAYzz4GYHLlXVN2cbY+bW1tBlUCAp48vfx41m6nq8ObGo43vdsfH0efBLVkjS4LFrZ9zIBcYXGhpkxBMQRpy/GpH2exngT3oJidREzHWrJx6DjoROnlJP3Gtvni+OkcuRE+ulYaRYoNs59YgTl6aRl10EHhwrmvyg7SuXL64G3yKZgDOa4wACzEwo116+FdYGMQxBmTA89fyriuwL+fat66/ENfcfxZR8DQcb2NPSzUJOb7Lb3jtsLdmxhLedwrOBL3HiB1idFUdau3sZhLq5WuWHU8iyEffXMMbvecUL1rsFDXRchw5LAC2QEAy6zHDqTpSsdnXf0Nz/02/KqpJbIzTyznLVJ7j5vDssYO4uJwdwZAw9lgxtt0PVDw18q6BsjaBxOHW4FCoUMwRq/ArPEQZ4+Fcx3B2WzWser22UNYWMykd5SzDiOIMGm75LcWTh7qFoUMGH7w5T4qffUWqlXmb5zefptcvzRdX5pimqXBoAsDxFZVU4gSZmZPDL18dayp6TLqOuna2H/T2v8A1F/Os/pjD/p7X8a/nQsbcw4BL2mGVSwgKZyiT8J91U7W+OCdbjizcIt2e1MqglMwXTxn7qzrppeX1QfFXmHTtzDDjiLX8a/nUf8AtFhP/EWv4hQ/d7eDDYsXjaw7Ds7faEsFjU5QNB4H3VNZ2qhKr2OhKjQcJIAPs8AYoPA12+p3irzLY3gwv6e3/FW39OYb9Pb/AIqusgHegSAfd/IoONvW9TkPjBFJCGv8qfzGlLTyy5/TWH/T2/4hXv8ATOH/AE9v+MfnQs73YPtOxi7mz20Ay6ZrnsCfH4VN/tLhTiPm+W52oui17OmdpIE8IgTPhVfRZeX1QvirzLe0sTb7JXzrkz2jmnuxnUTPCKWtzsKt+/ft3R2iLaOXNyGdNVPXxFHttYgr2yn2bdy1GgHB0nWTPuHrQj5ODOJxB4TaIAgcBct6yDqdarii0t192RlK2Vtv7oNal7cvb/xL5xxHiKVnwtd0VdKA7a3Xt3Za2Aj9I7rfkfEU7iNZxrE4amHfgfR4eP0Z/wCkVa2vsdkkMsEcv54is31tytrwRv8AMKaHDBIWtm4eS/kT7pqHG4G2HWS3EyBAMngsanXSDGoB86YcPgTbTtGGVWkA9fHy8aCbVsLkVsxy6DXmRPteUkAc4PGhLyFboJ7IOGtBritrK6t0JiBAiSBrxiDXQNz9tWzhrzFhAYE94GJ4CDrPpXHlUBASXBEQrA8ZiBzAjWQI8ala6Q8EBRAiCSAfCCZMRpSKNOztex1PG77AWzkCdqPq6ww8OEcuNc83wxj4oWpXvW83gMjhG4eHhNULll2K97QzJnMdRImI18J1itMOsAnMQC0cDrA824GRB8KeLa3YtgdsM4GYqY4TRbdGfnSAcSHEeJVqu28ZDBRxy6cdJgwSTxEE6GdKJ7KxCG+jkhQrnkBqyjSen5e91O3TDxui+d3sV+hPvX86t28GUe1afDoZC52YnMCzleRjp76dMbiGUKUXPJgxyEEzpy0j1FUcRdJYN2BJHM9DB0046DypI9HGPBvn+KTntJfKxK/2fxX6Fvev50/boYMphlV1hgzSD4x08K9sYtmbKbZWQTqemX8/hVzAYq3LpnXODJXMJAhdSOIFGPTxxbonn6+eeKjJIunDr069ec/mffW3YLzE+cniI+6qeH2radyisCR01Hv61eBpjMaCwvTgZ0kaxH3VwzHocHtS8p0Bd4J+zd7ynykj3V3ekT5T90mxSDEWVm9bEFRxe3xgfrKZjrJHSmTp2NF9n3FmzskHEjElpuKOGTukgFQYzamPGKKslvH23sFraaWzIsgMM0MIi4dRGsj76TtjbzdnCXge7pmjXTkw4yOFE8FtzB2TnW47HKABlM6CPsj4mr3F7oj4c06oasTY+Y4B0DoUFtkX6Mh2d5AJOcgmTPDgOVZ8leHZcNceB33gT+oInykkUmPjMTtW+lm2pCAyByUc3c9Y/IV2XZ+CTD2FtIDlRY0Ek9TA4knX1rNLeVnoOsXT+H/lJ2/Yjhe0FHaN3G9PIVlO2PwZe47PlVixkKigCDGg9K8oaTJrQX3iNpLfYWlMBbjFz9Y9mwjx40Fv2EGyb5hM3zUjRYMBweMDSjqbs663c3GQUEEEEEd2D8aIXdlZrZtEWchXLAsx3SQSs55gkCRzih6VirkVYZi78kuW1h71wd49ijMCI4PcETzEUf2rtPD2bZa0g7xVn11AUhso93lrUuF2SttGt2+ztqy5WyWlXuzMT0kn31Bi9hrkY28wuAEoZHtjUHUdaSXU4+B44pakT3NqBML85xCmwD7KNBdp4CNIJ6chxivbmMwwU31T6UgjJyDR7X+tDdp4L59ZFnFAWsWiZlZTKwdJIHIkajlyqc7u2yOJ9y/9s0sZ4sXHctmx6ltzbvy9leYB2BsZbuJdjciLuGaOzQ6osxLKTrPGZHKKM7A2Upx966XMjFA5cqRIUjiVn63XlW2Le5gbD3LZQkQTNoEnlqSZgClrB784i0WIW1JbM0IJLMeM68vhWlZYS3RkcXHkdtuBUa5dIJPbWiVJ0IS4g09w99LfydMGxuJIDAdk8A8B9LaPH1+FTbX2wbmDW48B7qgjTQuWRo6dar/JhiA+KvN9Y2DP/qW/59BUMTbj8X+oX+YesRtVLZynj5gfeanweNS5OQgxxEiRQjb2IZGb6KVYRngGNI6iD50NGIm52iApw59BWWE8qyNS49xqlGGnbkbcXgLd5ctxZHxHkaTTu8MWjHOVKacJleJ8jTpsbEG4JbiOnPSgOx8IXtOe1W2gbvZhI4DUnMIrfHdWZ3yKO/2GyW7dgEErHePAjWARw1I59OfJIxFtYYsocCCOAnj3oMRpxmeQ569P3j2WlxVVLtq62YEBQo7wDaHiYPDzIpRG6GMuMS+GuBWaGH0YlJzcC3UDQ8z50ri74JvdiyL05R7cnV5gjy5wDw8z1FSXrUlNY7rZRGXNJjXrwM8OVMS7i4wqQbeWdZ7W2sHWNM0ef+lbf7E4wE5exXSAWvIQAZzaSTMEnzpNMjqFXCgC6Q1vKeK5jw6GBx1+/wAq8suxBRQO8raa6KeXHU8PjTGvydYoxNzCggzm7SSeUEBOmsydavWNwMUM/wBNhu+TyuMRx4QmnjFNoZwmsI0tkMSOmgOvD0HrW+z1JvomWYuW2bWNcy+mgB6yKbrHyZXeDYhIiDlS8SfOU/nSr+C+TlkYEYiACDAsXNTInUkcYFOosIH35UWMS5QtBJ7gYgdNByHlSziL11BHaMZ7whiY9kZTz+PWup7xbkjFXxe7Z0IzQBanjHMuOlDLvyXW3MtiL/LglsdddXJ5/dTNOzqEjYYa9bvXWuXIRGYEMR3hwEa8qHHbt1NbVxl4TrxiRBjXXz191df2duNatYdsMGvENnJb6JW74A5dOVC1+STCc3xJ87lofdbpnG6BRzPAbzX7V0XUaGBYgaRJEcCDP+prsO6W+1rFKA5Ft1RMxZgAXOkCQAdelUU+S7BD6l0+d+PuStrXyd7OLZQkt0+dXJ9wAoaQj1ZUtoNf9K1VpEiqu72yVwvctAhSfrXLlyJ4xnOnpUuHPdHlQaoYBbf3LwmLOa5by3D/AHls5WPnyb1Fc+3D3HsYtbj3nuDJcy5UIAIgHUwT7q7GONI/yVH6PEjpe/CuSVMOtpqmNeyNj2MMnZ2LaovOOJPUk6k+dXXNbRWrCgc3ZzXb20zaxF1HtwwYnjPtd4cPAivKm3i3SxWKxFy+LNwByIET7ICzObnE+tZRtgpD0LPjWxs+NJtpMSPrn07Qf9VWkxd5f7x/gfvFQ9HgU8SQ0dl414LfjS2Ns3RxOb0X8BXh3gfoB6UfR8fkd4kgybP9YHXsm1/eWrnZ0p3NuuLiPK6o49zIa3beG51A8gKLwY/ICySDu2MALtl7ZMZlj15fGuM4pJJVhAmSFzcRoScvPWR5Cn/EbVuNMu0dBp90UHbsudp2noAPxrowUfyoWTcuS5vAhbZeHdRGS3mEzoMyDz4GtfkjI+dXwOVho70n+0tST5yOPjW9zaIuWhZZLqWwuWAEGkgxPoPdVzd7CWrLM1k3A7qVMmdCQ3LxH312OLUaft/UD5s6P2YIg60v7w7NW3ae5bOVohQeGY8/ICT6UsbQ3uS0cvaPccGMqM3HhGpifCrBxlzEW07QFRo2V5JBgjh4Txqigmx5RlFW0WN1toYy29o3Llp8NddgX0UqFRh5QWHjy61YV0XDXAxXOzAqDxiVHDwg+6hGyd27b4gF2cqWaB7IEgmBI09KJYa4DhDcgZs4UE6wNJH308HvwLKMUlvbK1vDOMpyd3iWPADjRjBbeslsri1B+sIgeYPLxpdx22sSCV7Q5GEAZViIgjhUOFwrEDizTwidJ6dKM3JvYbEsVevfwOhYe/ZcxbZGP6pB+6prqkAwJjkKXcLjHt6rh0UxBIRhPxr3GbbulGGTKY0IJGtck63Fnpv1eDXH7Uu23guFP2YEDwPOi2zNqJdQHMoaYy5hx8NdQaT1xYZ87gMeYYSdPDiaIbLxlhAS1gSTI7qmI4ceBrqkH+3Xf6DVfaATxpd2jfuIwzOwJEggwPdwq1c21ZdCO8hI0OXUH0NAXvgsC4LkExmGYR4EggUaYiq9xu2VjhcthmIDag6xw5+tb45yFMSJ0mOE0K2dbwgQBxZLHUyq6Ty1FE7l5HUqtwDoVYae40FfcMtPYXr4IclAZXXMJmmTCX89tGPEqCfOgTbKuv3Xhx1JzDpIB5xRa3seyAB2KGBxKDX4UWcq7m+PeLbHXkNPHSl2/LFgnADTlBHSmY4ZcuXKAIjTSPKOFCb2xcxAe6GSfrGT8THrXWAL7Mulkts3ExPnXHdobf2h84vJZN0qt/sxD82ZgqwRzymPKur28PhgVXLZ4gR3ST+ZrkW1NqX7eMvBbr5VxAhMxiA7QOOgjSB+FdG2CVF/ZO8u0cyZkuuGNwAZk17LR+I+rTDu/j+zS41rA3LIa2b/ALVs9plyjTvGGIbSY4Gguw9oC81hWJZh8+LBpOhVmXjxjl0irW7uPXIgdAxbtLaGBIMKysTzIgieOtc7OWkaMRtu6guk2rh7K2lw5Qpzq86IJ1YQZBj1rbEbdKdqWt3YtIjtCAyr8CsGWjmOUVWXbdtiArMe1thU4+0k5vLzoFgsaHW2t1Bce8lwZ24jss0Hx0EegoUFNdxk/wBr2EgDEEAkSLQI0MGD51lB938Ij2AzIpLPdImPZNxyvuWBXlduGo+bJLW1GHIeqj8qsW9r8yq/EfcaHZFr0WfGupAsKrtJDxT4j8RXou2TxH+EfgaEdiazKaGlHWwz2Fhvs+ub8jUbbJtHhl9GX8aG2kc8B68B7+FR4/EXLZAVDcYzwICrHUn8JoONDRuToIPsEcs3oJ+41Xv7GCKWJhRJ1gEx0BOtVMFfxIfO11UH2EWfex190VftYmDm4nqdT8aCiwypOuQHba7c/sLDFft3O4sdep9AaYM10LCqq6CQgI+PtH1NTrtJueU+aj8IqRcYp4oP3WI++aFSXA0pxltVAO1g2RiyqoYmS0CSfPjV5Ltz60fz4Vft9l1YeYB+4j7qxsJmMpeWf4f8woNyXYXZ9zXZd4i6vsxrwkcvOKr3nVMKQAdbxbgYGnXhqeVEbOFuKwLKTx7wgjh60lb6bVu2LVkWzGd7pOgPs5Y4+dNGdK2csblKkHNk3Ue6gZSwngFZuHhFN1jJb9ixcH7oH3muc7mbQu3Qrk5mBcxA1C8oA6U/W7oYArEESDA51Vu1YmmnpZc+eN+jYedy2P8AqrDij9lfW4PwFcofaV0kzeucftt+dF90MUxxBBdjKNxJPNetY49SpS00ejk/DnDG56uB8a8x1yWvMs5+5DUN3aEGGewp6Ev+IFeTXOt8hGKc9Qh/wqPwqubI8cbM/SYFnnobrYf/AOl1LBRfsyeACgk+9xU1+93QJ7xYai1b4eWf4zyrlexD/WrJ/XX8q6eBXYMniJth63p1gkkndoHbT2phrTZbtwhiJjs04HyQ9KoW9r4J3VBmZmIA0A1P/wBoUH38T6ZD1t/cT+dAtk/29o/8RPvFQn1E45NPtN2HoMU8CyO7o6Y2zbJ+q38Z/CKX9uY2xh7mQpdJyhpF1o1nq/h0pqFIW/w/rC/8sf5mrR1EnCFow9Dihly6Z8UyzsrbK3byWlQrmJ7zFWiATwK+HWmY4Vxwa162UpA3X/3qz+0fuNdLIodNNzi3LzKfiOGGHIlBUqFTDbx4pcctgLYy9qqSAymCQOQ040i743mTHYkaT2jMeMSpn3a02XrZ/pNWAJAxFkkxoBKST00pa322fdfH4kpbZwWeCASD7PPhXYZtuWrzF6zAoxhoXK3AlnFOWERoV/x8addhLCYfwxDD/BQLZWwLpeMsNNjLJA4Tm4nl404Nsi8hGXsu7ea7rcAEEZQugJnn6VfUqMSxSuqKmzTrhP274/zV5s9SThIBOmJ5f8yrOysAbbWmu37DKrPkt2yzOWaSY0AMcxy1owu27AFtLVuQ5cDMNDkzZoC5VEEHjNDWh/Afmvn+4J2Vt/D2rS23vIrLIIg6GTpwrKt4TDBkVuxUyJ4IvHXgBA8qyo65/dmrwcHm/nH9yO9s90MMWHuH3CtrGHc6KCfj8aWl34doQsUsE94qFd1HVcw+EeVGdobbt5AUxN5rcCIRZjqSImfIVaNvsZJxUe5cxtx7ayq52kDIGHvJOkVRy4m57dxbS/ZtiW/ib8BQh947Q4Neb0QVXbeYclf1cflXONnRyaVtQ6WyMoUljAAkmTpzPjXpReZA9aR7u8hjS0J/Wc/nQ+7vFcP1LY/dJ+8mjQlnQHe0P71B+8KgbGWhwuqfIk/hXP8A+nLwJ1UT+on4gxWh23fOnavHgY+4Cuo6zoPz9PtfA/lXn9K2x9b76RcPftv/AGjknxLH7hXt+3Z+r8Q350dINQ7vt+yvG4PhVS7vhZHIt5Ul/Nk+3HkpNePh0HB2P7v5mu0nahxwO+xa6ipbgMwUkvGh04Cqe/F/tLWGOUgZr/j+iJ8tTHpQLYF/LirEiYu2zyn2hyrou0tsY5r727BtW1Cgiba6TyBKmfdUcyrvsbej9Z0luDPkxGnkX/6aeLPcYr9VpI8DxI8jx99Dt19kXXD3sTczuxOq6SFAjQADTUcKMNs22yyqOZEggj0oxb0oXLGCyO7s52d28WzMVw93Unisc/GjG7W7+Iw903b1vIgRpYunOOQafhTFb2UjTm7ckGGzYlgM3PmNNakOCsWhmYIAdPpcQ7A+jMRWaHTqMtRsy/iGuDh2938kTbTtD66+8UvY/YnzzEMy37SLlX2j00/nWmi7esW0F1jhktng8Sp8jEGvPnFg2/nAaybZMB1s5pIMQDz10qs8cpqmZsXUQwtygmn53/AB2dubaS4jHG2SVYGBEmDMe1TFtIFCBbHaSJJAOnhpWl3aKJYbEZn7NdCVtKD6CZ50u4j5Q8Kv/iW8uzWmjj0qo7C5OoeSSlPevvsa7e2a991L2b8hYAtpIieZJ0NWNlbuWVyM2FxJcGZLooBB00kaVes7wI+BbHBLmRSQFa5BMEAnQQBrWuD20tzBnEi2gbMQts3GYmI11I6nlyqfgxUtTfzLemZJQWOCr3WHiv8Aw1H7Tk/lSttjYdy7czFsM2kAuW0Ek5YEyNePjRrZmI7TD9o3ZW3JMQuYAA85bU8edVttY26mGNy0ARA74CjXNBAA8Oev5UnFTjvuQwzlhnts+Nwbgdhi2ys9zDKAZJS2Z9DTR/SqFQRdXXhlQSa55tTZl9sGuMe8zlmgWzy7+XVp8OAFXNto1nZOGuWj2dx4zFTyOeQCeAkDh0oYYOPakU6rKp03K37tgvt0XnAuW7t1wWy9mVWMpBkFQuYg856mkfa2JRbr27rN2oPeQALBIB9BrOlOmMt93YsknM9jPqe+WTXMfra661zX5RsMW2liWU6M68PBVrnhTlbsEOtnjhpil76HJNoXShOGwttY7PKZDk5j9JpoNF6zMmo8XcvtdQ3M5C42FlYAt5J0gRlnn1rn2ztm42QbLXQfAsv3Ux4XEbatQSTcHQ5G/ANVtSMb1Pcv7O9rCf8Amb4/zVmz/awf/NxQ/wDcrR97cQhHb4VDlMglGQg9QTInyr3Db14IlC+HdDbLMuRgQC05jxEzJ5UwhPu9j7gsKC50a4OPIXHAHuisqHCba2Ui5Vu3gJYwVY6sxY/UPM1lKEQmCgggafdRLZmMFogH+yY8ZnKTx/dP50HzHhUthvqHUfhTJ0zmg3j9lqvfUkoeQEx8eFUWC8p9dKm2ftXsh2dySsHKfDoRzFQPdRj3eHrNU2E3NWI5AfGobiTUhFaknrQoJXynpXve8akJNRtboUdZqWNZnNbC2a97MiuCYtw1OhJ5/jUAVjzHqant4aPrL6Ga6zqCOxcN/WLMn+8Tl4inPamIufPrVufo8uogce9z48QKS9gp/WbIBn6RevWmzbBI2hY6Zfweg0mGLa4J7u9OMs45bFtg1otbARkDe1Ex9aZPWjmO37XBMtm7Yc6EypEg5joVaOHnSvirZ/pSwY/vLB4/rCrvyuWv60Cf0fUcieooV2GvuWduJh7mVcUQMxYqWMa6TBnTiKu7b2c20LNjD2yi9lGU6wVVCuscNOdB/lU2b2RsBSWnNEaHgmnjVTam22TCYZbT9ndRbfeWVaAsEMRx15GoLHpdqRuebxk08dvzQ0737JupsixZCl7loWw3Zgt7MgnQTHjQ9wTu5b6hrnvGIejGy96hawSXr1x7sBc7hVGpJGgBk66cBwqvtDepb+GF/Iy2O+SCRmOVomB4/jVZSpWlZkx41KemTo13VxVobLS3iWP9pclSSGy5gRx4DxrzEf0QEDvbU/tnWZiNTr10mqOBuYO9YYZTczsfpGYhlmO6CRA8xrrVzA7k2mUPbsJlOoZndv8Aq/CpwnKT3+RfPgjCK0q/bsTX8WrbMuvhbdtMOpaFCmS4KkmCOvOgeDwXa7Mu4pi/zgM621zQO6E4LGp18qZNpbCuLhLtq0+Y5WKWkHFzz6k+fShmxN37w2dfTEEW7zM4ti5cAAUoneJBMd6R+7TPHCW7JRzZILSnRWwGLKbEuLcP02a6fGAVOpFVMLtMtsJlAYkNcLNJIWbgIE9TRDCbPWxsq/bZ1ulmbNdtTcVBCmCYGvUDrVfZ4A2PdRENzD53L3JCMT3CQF73DTjXNqPByhKe7a+LKr4l22AndGRXIJ5ljfPDwAIqfadm4+xsMxYBdAq8oDP3ietEtkqo2OP6r21kO2WwzNnJ7QEkkDhm1EDhRa5fvrs+01jCotyYGHKyLYzH7RHLXlxpr2JuNOgdd2YTZ2WxfXNhyzTotsCNOkDnQ3b+yEOLuurqluRlIYDQADSBTRewK3Fw9y8B2p7Pt1zwBHEQGjhppNAd6rVnDm+6WkUKJXujiQIEEdalKcy0Y4q3t/fxLuzdl2QgY3gwIB9tmJB4aCiHYWPsu3kmX4t/OlckG+OL0AuegVR+Bphu7KuR2mJxj5QJbLOnrMTP6tM67kt+wyXLOIYmLdtRrGZ5McuAqod3iWzN2M8iLKk+9j+FVdnbw4O0pC4i7cP65ZvdyHuFbXd/LI9m3cb+EfjNJ4Rb0lpUqXwQ0DE3uTIB0yCspR/296YRyOub/wDmsqlTIWjmdmDx0qW6bcaM2YcO7pWVlOKe37qMsd6eRgcarWHMGDw4zWVlcmc0XrCAiWIHlP5VOvZeNZWU6YjMbsuQb4VCX6KPWsrKYBHcunoB6VXYmsrKDCaT461Ml5utZWUAhfdxv6zZmT9IvOmTbzAbQsHw/wC6srKD5OJ8VhS2OsXZCoHs6mdSGGkAE0Y+Uy9hvnKdrauXXysAgcIvH6xGvuIrKyo4puXJs6rDHHWnugjvhsnG4sW/mwOmhJa2kKQOGuaNOcmhW8G67nD2rBSzaZEQuyqJYgd5iQJYkya9rK6eytcgxes9L4rg8s7qs2AW2JdSARlygkZs312getb4DD2LeEbDnDO08e0urxOpANsd1Z6a1lZRi2Sm1dJBzYaYS1YNtURJJJCB2iRHtXJOb4VI2zrbCLb3vLMI9wIrKyle+7DGcor1XRBiMBcS0ytZUgqRnBCuARGjZsw9KHbJcWcO+HFpbltyTcGdySSApJznoAIB5cKysppRqNoKm2/W394S2PisMynC2QqAkk2ha0JjWZOU6Dn0qXaG07OGhHZlkSFVFAgfsggVlZWeWWSxuRsj00HnjDs1ZStb0WHdUUXSWYKJYgamOUUaKL9keuY/e1ZWU3TTeSLbB+IdPDA0oC5tLeFrWI7FbdsDMgzZRPeg9PGhe/2wMRiMVcIuBbPd4sRJCiSQBJ9aysoYZtylfZg6rDCMMbiuVuKa7HwuHdWu4nMykEILTQSNYJrTereUYhAiIVWZYkjWOA8ufoKysrQ4Ju2YFJrYWQZpx3OtDsblwqHcOqJnAYAkADiNNSOFZWVPK6jsPDkc7eKuKAMzadIA93KsrKysniS8zV4cT//Z">
            <a:extLst>
              <a:ext uri="{FF2B5EF4-FFF2-40B4-BE49-F238E27FC236}">
                <a16:creationId xmlns:a16="http://schemas.microsoft.com/office/drawing/2014/main" id="{3B86B6B2-0509-0076-B99D-713E09806E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7160" y="2627430"/>
            <a:ext cx="2753578" cy="183238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ADA2C7D-7180-C241-7E04-0FCE836D3BD0}"/>
              </a:ext>
            </a:extLst>
          </p:cNvPr>
          <p:cNvSpPr txBox="1"/>
          <p:nvPr/>
        </p:nvSpPr>
        <p:spPr>
          <a:xfrm>
            <a:off x="2736094" y="4439613"/>
            <a:ext cx="783772" cy="338554"/>
          </a:xfrm>
          <a:prstGeom prst="rect">
            <a:avLst/>
          </a:prstGeom>
          <a:noFill/>
        </p:spPr>
        <p:txBody>
          <a:bodyPr wrap="square" rtlCol="0">
            <a:spAutoFit/>
          </a:bodyPr>
          <a:lstStyle/>
          <a:p>
            <a:r>
              <a:rPr lang="de-AT" sz="1600" dirty="0">
                <a:latin typeface="Times New Roman" panose="02020603050405020304" pitchFamily="18" charset="0"/>
                <a:cs typeface="Times New Roman" panose="02020603050405020304" pitchFamily="18" charset="0"/>
              </a:rPr>
              <a:t>2012</a:t>
            </a:r>
          </a:p>
        </p:txBody>
      </p:sp>
      <p:sp>
        <p:nvSpPr>
          <p:cNvPr id="12" name="TextBox 11">
            <a:extLst>
              <a:ext uri="{FF2B5EF4-FFF2-40B4-BE49-F238E27FC236}">
                <a16:creationId xmlns:a16="http://schemas.microsoft.com/office/drawing/2014/main" id="{4B9DBBB4-41ED-F145-8458-368BF2F414B9}"/>
              </a:ext>
            </a:extLst>
          </p:cNvPr>
          <p:cNvSpPr txBox="1"/>
          <p:nvPr/>
        </p:nvSpPr>
        <p:spPr>
          <a:xfrm>
            <a:off x="4847816" y="4438913"/>
            <a:ext cx="783772" cy="338554"/>
          </a:xfrm>
          <a:prstGeom prst="rect">
            <a:avLst/>
          </a:prstGeom>
          <a:noFill/>
        </p:spPr>
        <p:txBody>
          <a:bodyPr wrap="square" rtlCol="0">
            <a:spAutoFit/>
          </a:bodyPr>
          <a:lstStyle>
            <a:defPPr>
              <a:defRPr lang="de-DE"/>
            </a:defPPr>
            <a:lvl1pPr>
              <a:defRPr sz="1600">
                <a:latin typeface="Times New Roman" panose="02020603050405020304" pitchFamily="18" charset="0"/>
                <a:cs typeface="Times New Roman" panose="02020603050405020304" pitchFamily="18" charset="0"/>
              </a:defRPr>
            </a:lvl1pPr>
          </a:lstStyle>
          <a:p>
            <a:r>
              <a:rPr lang="de-AT" dirty="0"/>
              <a:t>2017</a:t>
            </a:r>
          </a:p>
        </p:txBody>
      </p:sp>
      <p:sp>
        <p:nvSpPr>
          <p:cNvPr id="13" name="TextBox 12">
            <a:extLst>
              <a:ext uri="{FF2B5EF4-FFF2-40B4-BE49-F238E27FC236}">
                <a16:creationId xmlns:a16="http://schemas.microsoft.com/office/drawing/2014/main" id="{82F2BAF8-1C63-EFF8-46DE-9CBA09EE8162}"/>
              </a:ext>
            </a:extLst>
          </p:cNvPr>
          <p:cNvSpPr txBox="1"/>
          <p:nvPr/>
        </p:nvSpPr>
        <p:spPr>
          <a:xfrm>
            <a:off x="8027682" y="4438913"/>
            <a:ext cx="783772" cy="338554"/>
          </a:xfrm>
          <a:prstGeom prst="rect">
            <a:avLst/>
          </a:prstGeom>
          <a:noFill/>
        </p:spPr>
        <p:txBody>
          <a:bodyPr wrap="square" rtlCol="0">
            <a:spAutoFit/>
          </a:bodyPr>
          <a:lstStyle>
            <a:defPPr>
              <a:defRPr lang="de-DE"/>
            </a:defPPr>
            <a:lvl1pPr>
              <a:defRPr sz="1600">
                <a:latin typeface="Times New Roman" panose="02020603050405020304" pitchFamily="18" charset="0"/>
                <a:cs typeface="Times New Roman" panose="02020603050405020304" pitchFamily="18" charset="0"/>
              </a:defRPr>
            </a:lvl1pPr>
          </a:lstStyle>
          <a:p>
            <a:r>
              <a:rPr lang="de-AT" dirty="0"/>
              <a:t>Covid</a:t>
            </a:r>
          </a:p>
        </p:txBody>
      </p:sp>
    </p:spTree>
    <p:extLst>
      <p:ext uri="{BB962C8B-B14F-4D97-AF65-F5344CB8AC3E}">
        <p14:creationId xmlns:p14="http://schemas.microsoft.com/office/powerpoint/2010/main" val="272963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3DE8E340-2FD3-B301-E9BD-ACA93BA5A21B}"/>
              </a:ext>
            </a:extLst>
          </p:cNvPr>
          <p:cNvPicPr>
            <a:picLocks noChangeAspect="1"/>
          </p:cNvPicPr>
          <p:nvPr/>
        </p:nvPicPr>
        <p:blipFill>
          <a:blip r:embed="rId3"/>
          <a:stretch>
            <a:fillRect/>
          </a:stretch>
        </p:blipFill>
        <p:spPr>
          <a:xfrm>
            <a:off x="1024128" y="909749"/>
            <a:ext cx="7791411" cy="5648705"/>
          </a:xfrm>
          <a:prstGeom prst="rect">
            <a:avLst/>
          </a:prstGeom>
        </p:spPr>
      </p:pic>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a:xfrm>
            <a:off x="961687" y="-104128"/>
            <a:ext cx="4572631" cy="1499616"/>
          </a:xfrm>
        </p:spPr>
        <p:txBody>
          <a:bodyPr>
            <a:normAutofit/>
          </a:bodyPr>
          <a:lstStyle/>
          <a:p>
            <a:r>
              <a:rPr lang="en-US" sz="3600" dirty="0">
                <a:solidFill>
                  <a:schemeClr val="tx1"/>
                </a:solidFill>
              </a:rPr>
              <a:t>Resilience as a Service</a:t>
            </a:r>
          </a:p>
        </p:txBody>
      </p:sp>
      <p:sp>
        <p:nvSpPr>
          <p:cNvPr id="9" name="Rectangle 8">
            <a:extLst>
              <a:ext uri="{FF2B5EF4-FFF2-40B4-BE49-F238E27FC236}">
                <a16:creationId xmlns:a16="http://schemas.microsoft.com/office/drawing/2014/main" id="{9DDDE621-2DB7-4079-9311-48A9409F9426}"/>
              </a:ext>
            </a:extLst>
          </p:cNvPr>
          <p:cNvSpPr/>
          <p:nvPr/>
        </p:nvSpPr>
        <p:spPr>
          <a:xfrm>
            <a:off x="615387" y="823044"/>
            <a:ext cx="408741" cy="102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1" name="Picture 10">
            <a:extLst>
              <a:ext uri="{FF2B5EF4-FFF2-40B4-BE49-F238E27FC236}">
                <a16:creationId xmlns:a16="http://schemas.microsoft.com/office/drawing/2014/main" id="{267F06AB-AA25-4F34-925D-407AC238E9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0251" y="5740364"/>
            <a:ext cx="2570400" cy="1117636"/>
          </a:xfrm>
          <a:prstGeom prst="rect">
            <a:avLst/>
          </a:prstGeom>
        </p:spPr>
      </p:pic>
      <p:sp>
        <p:nvSpPr>
          <p:cNvPr id="3" name="TextBox 2">
            <a:extLst>
              <a:ext uri="{FF2B5EF4-FFF2-40B4-BE49-F238E27FC236}">
                <a16:creationId xmlns:a16="http://schemas.microsoft.com/office/drawing/2014/main" id="{76D0D2E7-BA7B-9836-F736-1B51FA2888B9}"/>
              </a:ext>
            </a:extLst>
          </p:cNvPr>
          <p:cNvSpPr txBox="1"/>
          <p:nvPr/>
        </p:nvSpPr>
        <p:spPr>
          <a:xfrm>
            <a:off x="7818362" y="6328211"/>
            <a:ext cx="2468196" cy="369332"/>
          </a:xfrm>
          <a:prstGeom prst="rect">
            <a:avLst/>
          </a:prstGeom>
          <a:noFill/>
        </p:spPr>
        <p:txBody>
          <a:bodyPr wrap="square" rtlCol="0">
            <a:spAutoFit/>
          </a:bodyPr>
          <a:lstStyle/>
          <a:p>
            <a:r>
              <a:rPr lang="de-AT" dirty="0"/>
              <a:t>Maurer (2020)</a:t>
            </a:r>
          </a:p>
        </p:txBody>
      </p:sp>
    </p:spTree>
    <p:extLst>
      <p:ext uri="{BB962C8B-B14F-4D97-AF65-F5344CB8AC3E}">
        <p14:creationId xmlns:p14="http://schemas.microsoft.com/office/powerpoint/2010/main" val="3949224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32345B11-D2C0-81AB-2A3B-12C6D74A3224}"/>
              </a:ext>
            </a:extLst>
          </p:cNvPr>
          <p:cNvPicPr>
            <a:picLocks noChangeAspect="1"/>
          </p:cNvPicPr>
          <p:nvPr/>
        </p:nvPicPr>
        <p:blipFill>
          <a:blip r:embed="rId3"/>
          <a:stretch>
            <a:fillRect/>
          </a:stretch>
        </p:blipFill>
        <p:spPr>
          <a:xfrm>
            <a:off x="-4643575" y="1209295"/>
            <a:ext cx="7791411" cy="5648705"/>
          </a:xfrm>
          <a:prstGeom prst="rect">
            <a:avLst/>
          </a:prstGeom>
        </p:spPr>
      </p:pic>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r>
              <a:rPr lang="en-US" sz="3600" dirty="0">
                <a:solidFill>
                  <a:schemeClr val="tx1"/>
                </a:solidFill>
              </a:rPr>
              <a:t>Aim of Service Science</a:t>
            </a:r>
          </a:p>
        </p:txBody>
      </p:sp>
      <p:sp>
        <p:nvSpPr>
          <p:cNvPr id="3" name="Textfeld 2">
            <a:extLst>
              <a:ext uri="{FF2B5EF4-FFF2-40B4-BE49-F238E27FC236}">
                <a16:creationId xmlns:a16="http://schemas.microsoft.com/office/drawing/2014/main" id="{F992DF9D-05E8-3F6E-F35C-33D276A8EAAC}"/>
              </a:ext>
            </a:extLst>
          </p:cNvPr>
          <p:cNvSpPr txBox="1"/>
          <p:nvPr/>
        </p:nvSpPr>
        <p:spPr>
          <a:xfrm>
            <a:off x="3328736" y="1696133"/>
            <a:ext cx="6106925" cy="4832092"/>
          </a:xfrm>
          <a:prstGeom prst="rect">
            <a:avLst/>
          </a:prstGeom>
          <a:noFill/>
        </p:spPr>
        <p:txBody>
          <a:bodyPr wrap="square" rtlCol="0">
            <a:spAutoFit/>
          </a:bodyPr>
          <a:lstStyle>
            <a:defPPr>
              <a:defRPr lang="en-US"/>
            </a:defPPr>
            <a:lvl1pPr>
              <a:defRPr>
                <a:latin typeface="Tw Cen MT (Body)"/>
              </a:defRPr>
            </a:lvl1pPr>
          </a:lstStyle>
          <a:p>
            <a:endParaRPr lang="en-US" dirty="0"/>
          </a:p>
          <a:p>
            <a:endParaRPr lang="en-GB" dirty="0"/>
          </a:p>
          <a:p>
            <a:endParaRPr lang="en-GB" dirty="0"/>
          </a:p>
          <a:p>
            <a:r>
              <a:rPr lang="en-GB" sz="2800" b="1" dirty="0">
                <a:highlight>
                  <a:srgbClr val="00FFFF"/>
                </a:highlight>
              </a:rPr>
              <a:t>Service/stakeholder interaction &amp; value co-creation </a:t>
            </a:r>
          </a:p>
          <a:p>
            <a:r>
              <a:rPr lang="en-GB" dirty="0"/>
              <a:t>… </a:t>
            </a:r>
            <a:r>
              <a:rPr lang="en-US" dirty="0"/>
              <a:t>facilitate the interaction between the stakeholders; to increase social interaction and value co-creation, collaboration, dynamic interactions (service networks); </a:t>
            </a:r>
            <a:r>
              <a:rPr lang="de-AT" dirty="0"/>
              <a:t>provider-</a:t>
            </a:r>
            <a:r>
              <a:rPr lang="de-AT" dirty="0" err="1"/>
              <a:t>customer</a:t>
            </a:r>
            <a:r>
              <a:rPr lang="de-AT" dirty="0"/>
              <a:t> </a:t>
            </a:r>
            <a:r>
              <a:rPr lang="de-AT" dirty="0" err="1"/>
              <a:t>interaction</a:t>
            </a:r>
            <a:r>
              <a:rPr lang="de-AT" dirty="0"/>
              <a:t> </a:t>
            </a:r>
            <a:r>
              <a:rPr lang="de-AT" dirty="0" err="1"/>
              <a:t>is</a:t>
            </a:r>
            <a:r>
              <a:rPr lang="de-AT" dirty="0"/>
              <a:t> of </a:t>
            </a:r>
            <a:r>
              <a:rPr lang="de-AT" dirty="0" err="1"/>
              <a:t>special</a:t>
            </a:r>
            <a:r>
              <a:rPr lang="de-AT" dirty="0"/>
              <a:t> </a:t>
            </a:r>
            <a:r>
              <a:rPr lang="de-AT" dirty="0" err="1"/>
              <a:t>interest</a:t>
            </a:r>
            <a:r>
              <a:rPr lang="de-AT" dirty="0"/>
              <a:t>; </a:t>
            </a:r>
            <a:r>
              <a:rPr lang="en-US" dirty="0"/>
              <a:t>communication/interaction, information sharing, cooperation, collaboration, </a:t>
            </a:r>
            <a:r>
              <a:rPr lang="de-AT" dirty="0"/>
              <a:t>sophisticated </a:t>
            </a:r>
            <a:r>
              <a:rPr lang="de-AT" dirty="0" err="1"/>
              <a:t>interaction</a:t>
            </a:r>
            <a:r>
              <a:rPr lang="de-AT" dirty="0"/>
              <a:t> </a:t>
            </a:r>
            <a:r>
              <a:rPr lang="de-AT" dirty="0" err="1"/>
              <a:t>mechanisms</a:t>
            </a:r>
            <a:r>
              <a:rPr lang="de-AT" dirty="0"/>
              <a:t>, </a:t>
            </a:r>
            <a:r>
              <a:rPr lang="en-US" dirty="0"/>
              <a:t>collaborative communication (among multiple service systems: many-to-many) and learning via exchange (e.g. feedback loops)</a:t>
            </a:r>
            <a:r>
              <a:rPr lang="de-AT" dirty="0"/>
              <a:t>, </a:t>
            </a:r>
            <a:r>
              <a:rPr lang="en-US" dirty="0"/>
              <a:t>exchange/interaction (to coordinate/orchestrate external needs/wants with internal possibilities)</a:t>
            </a:r>
            <a:endParaRPr lang="en-GB" dirty="0"/>
          </a:p>
          <a:p>
            <a:endParaRPr lang="de-AT" dirty="0"/>
          </a:p>
        </p:txBody>
      </p:sp>
      <p:sp>
        <p:nvSpPr>
          <p:cNvPr id="9" name="Rectangle 8">
            <a:extLst>
              <a:ext uri="{FF2B5EF4-FFF2-40B4-BE49-F238E27FC236}">
                <a16:creationId xmlns:a16="http://schemas.microsoft.com/office/drawing/2014/main" id="{9DDDE621-2DB7-4079-9311-48A9409F9426}"/>
              </a:ext>
            </a:extLst>
          </p:cNvPr>
          <p:cNvSpPr/>
          <p:nvPr/>
        </p:nvSpPr>
        <p:spPr>
          <a:xfrm>
            <a:off x="526728" y="720564"/>
            <a:ext cx="408741" cy="102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1" name="Picture 10">
            <a:extLst>
              <a:ext uri="{FF2B5EF4-FFF2-40B4-BE49-F238E27FC236}">
                <a16:creationId xmlns:a16="http://schemas.microsoft.com/office/drawing/2014/main" id="{267F06AB-AA25-4F34-925D-407AC238E9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0251" y="5740364"/>
            <a:ext cx="2570400" cy="1117636"/>
          </a:xfrm>
          <a:prstGeom prst="rect">
            <a:avLst/>
          </a:prstGeom>
        </p:spPr>
      </p:pic>
    </p:spTree>
    <p:extLst>
      <p:ext uri="{BB962C8B-B14F-4D97-AF65-F5344CB8AC3E}">
        <p14:creationId xmlns:p14="http://schemas.microsoft.com/office/powerpoint/2010/main" val="3527175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466</Words>
  <Application>Microsoft Office PowerPoint</Application>
  <PresentationFormat>Widescreen</PresentationFormat>
  <Paragraphs>46</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Times New Roman</vt:lpstr>
      <vt:lpstr>Tw Cen MT</vt:lpstr>
      <vt:lpstr>Tw Cen MT (Body)</vt:lpstr>
      <vt:lpstr>Tw Cen MT Condensed</vt:lpstr>
      <vt:lpstr>Wingdings</vt:lpstr>
      <vt:lpstr>Wingdings 3</vt:lpstr>
      <vt:lpstr>Integral</vt:lpstr>
      <vt:lpstr>Module 4: Service Designs &amp; Value Co-Creation</vt:lpstr>
      <vt:lpstr>Agenda</vt:lpstr>
      <vt:lpstr>Service Science</vt:lpstr>
      <vt:lpstr>Service Science</vt:lpstr>
      <vt:lpstr>Service Science – four streams</vt:lpstr>
      <vt:lpstr>Resilience as a Service</vt:lpstr>
      <vt:lpstr>Resilience as a Service</vt:lpstr>
      <vt:lpstr>Resilience as a Service</vt:lpstr>
      <vt:lpstr>Aim of Service Science</vt:lpstr>
      <vt:lpstr>Organization (To be Inserted)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dc:title>
  <dc:creator>NAGEL Lukas</dc:creator>
  <cp:lastModifiedBy>NAGEL Lukas</cp:lastModifiedBy>
  <cp:revision>26</cp:revision>
  <dcterms:created xsi:type="dcterms:W3CDTF">2023-09-29T09:37:00Z</dcterms:created>
  <dcterms:modified xsi:type="dcterms:W3CDTF">2025-07-22T08:19:36Z</dcterms:modified>
</cp:coreProperties>
</file>