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9"/>
  </p:notesMasterIdLst>
  <p:sldIdLst>
    <p:sldId id="310" r:id="rId2"/>
    <p:sldId id="321" r:id="rId3"/>
    <p:sldId id="311" r:id="rId4"/>
    <p:sldId id="318" r:id="rId5"/>
    <p:sldId id="319" r:id="rId6"/>
    <p:sldId id="320" r:id="rId7"/>
    <p:sldId id="31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ACB"/>
    <a:srgbClr val="7CD5E4"/>
    <a:srgbClr val="C7EFF4"/>
    <a:srgbClr val="FFFFFF"/>
    <a:srgbClr val="79D0E6"/>
    <a:srgbClr val="FDF4A7"/>
    <a:srgbClr val="1CADE4"/>
    <a:srgbClr val="2F54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5" d="100"/>
          <a:sy n="155" d="100"/>
        </p:scale>
        <p:origin x="472"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GEL Lukas" userId="S::nalu@fhv.at::d20a6c6c-3f16-4443-baa4-9abca4ee84dc" providerId="AD" clId="Web-{FFD8F0A0-CB49-4949-87DB-5D30429A3A6A}"/>
    <pc:docChg chg="modSld">
      <pc:chgData name="NAGEL Lukas" userId="S::nalu@fhv.at::d20a6c6c-3f16-4443-baa4-9abca4ee84dc" providerId="AD" clId="Web-{FFD8F0A0-CB49-4949-87DB-5D30429A3A6A}" dt="2024-08-07T13:17:31.078" v="4" actId="20577"/>
      <pc:docMkLst>
        <pc:docMk/>
      </pc:docMkLst>
      <pc:sldChg chg="modSp">
        <pc:chgData name="NAGEL Lukas" userId="S::nalu@fhv.at::d20a6c6c-3f16-4443-baa4-9abca4ee84dc" providerId="AD" clId="Web-{FFD8F0A0-CB49-4949-87DB-5D30429A3A6A}" dt="2024-08-07T13:13:39.101" v="0" actId="20577"/>
        <pc:sldMkLst>
          <pc:docMk/>
          <pc:sldMk cId="3789642525" sldId="257"/>
        </pc:sldMkLst>
        <pc:spChg chg="mod">
          <ac:chgData name="NAGEL Lukas" userId="S::nalu@fhv.at::d20a6c6c-3f16-4443-baa4-9abca4ee84dc" providerId="AD" clId="Web-{FFD8F0A0-CB49-4949-87DB-5D30429A3A6A}" dt="2024-08-07T13:13:39.101" v="0" actId="20577"/>
          <ac:spMkLst>
            <pc:docMk/>
            <pc:sldMk cId="3789642525" sldId="257"/>
            <ac:spMk id="3" creationId="{5FE1FC23-92CF-4ED7-BE7C-2BB02D13FC5E}"/>
          </ac:spMkLst>
        </pc:spChg>
      </pc:sldChg>
      <pc:sldChg chg="modSp">
        <pc:chgData name="NAGEL Lukas" userId="S::nalu@fhv.at::d20a6c6c-3f16-4443-baa4-9abca4ee84dc" providerId="AD" clId="Web-{FFD8F0A0-CB49-4949-87DB-5D30429A3A6A}" dt="2024-08-07T13:17:31.078" v="4" actId="20577"/>
        <pc:sldMkLst>
          <pc:docMk/>
          <pc:sldMk cId="2648175092" sldId="308"/>
        </pc:sldMkLst>
        <pc:spChg chg="mod">
          <ac:chgData name="NAGEL Lukas" userId="S::nalu@fhv.at::d20a6c6c-3f16-4443-baa4-9abca4ee84dc" providerId="AD" clId="Web-{FFD8F0A0-CB49-4949-87DB-5D30429A3A6A}" dt="2024-08-07T13:17:31.078" v="4" actId="20577"/>
          <ac:spMkLst>
            <pc:docMk/>
            <pc:sldMk cId="2648175092" sldId="308"/>
            <ac:spMk id="2" creationId="{72DDABEE-B7B7-4D48-8BB6-69FA4B8ED6B1}"/>
          </ac:spMkLst>
        </pc:spChg>
      </pc:sldChg>
    </pc:docChg>
  </pc:docChgLst>
  <pc:docChgLst>
    <pc:chgData name="NAGEL Lukas" userId="d20a6c6c-3f16-4443-baa4-9abca4ee84dc" providerId="ADAL" clId="{8FC257B4-6115-468C-BF76-C68A78F04A14}"/>
    <pc:docChg chg="modSld">
      <pc:chgData name="NAGEL Lukas" userId="d20a6c6c-3f16-4443-baa4-9abca4ee84dc" providerId="ADAL" clId="{8FC257B4-6115-468C-BF76-C68A78F04A14}" dt="2025-07-22T07:16:10.095" v="37" actId="2711"/>
      <pc:docMkLst>
        <pc:docMk/>
      </pc:docMkLst>
      <pc:sldChg chg="modSp mod">
        <pc:chgData name="NAGEL Lukas" userId="d20a6c6c-3f16-4443-baa4-9abca4ee84dc" providerId="ADAL" clId="{8FC257B4-6115-468C-BF76-C68A78F04A14}" dt="2025-07-22T07:15:27.497" v="22" actId="255"/>
        <pc:sldMkLst>
          <pc:docMk/>
          <pc:sldMk cId="1468618745" sldId="310"/>
        </pc:sldMkLst>
        <pc:spChg chg="mod">
          <ac:chgData name="NAGEL Lukas" userId="d20a6c6c-3f16-4443-baa4-9abca4ee84dc" providerId="ADAL" clId="{8FC257B4-6115-468C-BF76-C68A78F04A14}" dt="2025-07-22T07:14:54.199" v="16" actId="20577"/>
          <ac:spMkLst>
            <pc:docMk/>
            <pc:sldMk cId="1468618745" sldId="310"/>
            <ac:spMk id="2" creationId="{72DDABEE-B7B7-4D48-8BB6-69FA4B8ED6B1}"/>
          </ac:spMkLst>
        </pc:spChg>
        <pc:spChg chg="mod">
          <ac:chgData name="NAGEL Lukas" userId="d20a6c6c-3f16-4443-baa4-9abca4ee84dc" providerId="ADAL" clId="{8FC257B4-6115-468C-BF76-C68A78F04A14}" dt="2025-07-22T07:15:27.497" v="22" actId="255"/>
          <ac:spMkLst>
            <pc:docMk/>
            <pc:sldMk cId="1468618745" sldId="310"/>
            <ac:spMk id="12" creationId="{A5000CE4-AD90-41EC-965C-138ECBD613A8}"/>
          </ac:spMkLst>
        </pc:spChg>
      </pc:sldChg>
      <pc:sldChg chg="modSp mod">
        <pc:chgData name="NAGEL Lukas" userId="d20a6c6c-3f16-4443-baa4-9abca4ee84dc" providerId="ADAL" clId="{8FC257B4-6115-468C-BF76-C68A78F04A14}" dt="2025-07-22T07:16:10.095" v="37" actId="2711"/>
        <pc:sldMkLst>
          <pc:docMk/>
          <pc:sldMk cId="4116660579" sldId="314"/>
        </pc:sldMkLst>
        <pc:spChg chg="mod">
          <ac:chgData name="NAGEL Lukas" userId="d20a6c6c-3f16-4443-baa4-9abca4ee84dc" providerId="ADAL" clId="{8FC257B4-6115-468C-BF76-C68A78F04A14}" dt="2025-07-22T07:15:50.591" v="33" actId="20577"/>
          <ac:spMkLst>
            <pc:docMk/>
            <pc:sldMk cId="4116660579" sldId="314"/>
            <ac:spMk id="2" creationId="{72DDABEE-B7B7-4D48-8BB6-69FA4B8ED6B1}"/>
          </ac:spMkLst>
        </pc:spChg>
        <pc:spChg chg="mod">
          <ac:chgData name="NAGEL Lukas" userId="d20a6c6c-3f16-4443-baa4-9abca4ee84dc" providerId="ADAL" clId="{8FC257B4-6115-468C-BF76-C68A78F04A14}" dt="2025-07-22T07:16:10.095" v="37" actId="2711"/>
          <ac:spMkLst>
            <pc:docMk/>
            <pc:sldMk cId="4116660579" sldId="314"/>
            <ac:spMk id="3" creationId="{5FE1FC23-92CF-4ED7-BE7C-2BB02D13FC5E}"/>
          </ac:spMkLst>
        </pc:spChg>
      </pc:sldChg>
    </pc:docChg>
  </pc:docChgLst>
  <pc:docChgLst>
    <pc:chgData name="NAGEL Lukas" userId="d20a6c6c-3f16-4443-baa4-9abca4ee84dc" providerId="ADAL" clId="{97961C26-192F-432A-B626-50CFFF601824}"/>
    <pc:docChg chg="undo custSel modSld">
      <pc:chgData name="NAGEL Lukas" userId="d20a6c6c-3f16-4443-baa4-9abca4ee84dc" providerId="ADAL" clId="{97961C26-192F-432A-B626-50CFFF601824}" dt="2024-08-06T13:58:47.639" v="17" actId="27636"/>
      <pc:docMkLst>
        <pc:docMk/>
      </pc:docMkLst>
      <pc:sldChg chg="modSp mod">
        <pc:chgData name="NAGEL Lukas" userId="d20a6c6c-3f16-4443-baa4-9abca4ee84dc" providerId="ADAL" clId="{97961C26-192F-432A-B626-50CFFF601824}" dt="2024-08-06T13:58:47.639" v="17" actId="27636"/>
        <pc:sldMkLst>
          <pc:docMk/>
          <pc:sldMk cId="3789642525" sldId="257"/>
        </pc:sldMkLst>
        <pc:spChg chg="mod">
          <ac:chgData name="NAGEL Lukas" userId="d20a6c6c-3f16-4443-baa4-9abca4ee84dc" providerId="ADAL" clId="{97961C26-192F-432A-B626-50CFFF601824}" dt="2024-08-06T13:58:47.639" v="17" actId="27636"/>
          <ac:spMkLst>
            <pc:docMk/>
            <pc:sldMk cId="3789642525" sldId="257"/>
            <ac:spMk id="2" creationId="{72DDABEE-B7B7-4D48-8BB6-69FA4B8ED6B1}"/>
          </ac:spMkLst>
        </pc:spChg>
      </pc:sldChg>
    </pc:docChg>
  </pc:docChgLst>
  <pc:docChgLst>
    <pc:chgData name="NAGEL Lukas" userId="d20a6c6c-3f16-4443-baa4-9abca4ee84dc" providerId="ADAL" clId="{B483085B-BD56-4D9E-B8BC-2524998CF63B}"/>
    <pc:docChg chg="undo redo custSel addSld delSld modSld sldOrd">
      <pc:chgData name="NAGEL Lukas" userId="d20a6c6c-3f16-4443-baa4-9abca4ee84dc" providerId="ADAL" clId="{B483085B-BD56-4D9E-B8BC-2524998CF63B}" dt="2024-08-08T12:03:19.446" v="292" actId="47"/>
      <pc:docMkLst>
        <pc:docMk/>
      </pc:docMkLst>
      <pc:sldChg chg="addSp delSp modSp del mod">
        <pc:chgData name="NAGEL Lukas" userId="d20a6c6c-3f16-4443-baa4-9abca4ee84dc" providerId="ADAL" clId="{B483085B-BD56-4D9E-B8BC-2524998CF63B}" dt="2024-08-08T12:03:15.637" v="288" actId="47"/>
        <pc:sldMkLst>
          <pc:docMk/>
          <pc:sldMk cId="3789642525" sldId="257"/>
        </pc:sldMkLst>
        <pc:spChg chg="mod">
          <ac:chgData name="NAGEL Lukas" userId="d20a6c6c-3f16-4443-baa4-9abca4ee84dc" providerId="ADAL" clId="{B483085B-BD56-4D9E-B8BC-2524998CF63B}" dt="2024-08-08T11:57:34.489" v="239" actId="20577"/>
          <ac:spMkLst>
            <pc:docMk/>
            <pc:sldMk cId="3789642525" sldId="257"/>
            <ac:spMk id="2" creationId="{72DDABEE-B7B7-4D48-8BB6-69FA4B8ED6B1}"/>
          </ac:spMkLst>
        </pc:spChg>
        <pc:spChg chg="add del mod">
          <ac:chgData name="NAGEL Lukas" userId="d20a6c6c-3f16-4443-baa4-9abca4ee84dc" providerId="ADAL" clId="{B483085B-BD56-4D9E-B8BC-2524998CF63B}" dt="2024-08-08T11:57:09.329" v="230" actId="478"/>
          <ac:spMkLst>
            <pc:docMk/>
            <pc:sldMk cId="3789642525" sldId="257"/>
            <ac:spMk id="3" creationId="{5FE1FC23-92CF-4ED7-BE7C-2BB02D13FC5E}"/>
          </ac:spMkLst>
        </pc:spChg>
        <pc:spChg chg="add del mod">
          <ac:chgData name="NAGEL Lukas" userId="d20a6c6c-3f16-4443-baa4-9abca4ee84dc" providerId="ADAL" clId="{B483085B-BD56-4D9E-B8BC-2524998CF63B}" dt="2024-08-08T11:57:09.496" v="231" actId="478"/>
          <ac:spMkLst>
            <pc:docMk/>
            <pc:sldMk cId="3789642525" sldId="257"/>
            <ac:spMk id="5" creationId="{14050B1E-E891-4BF7-BE31-1AFB4D6F7ACA}"/>
          </ac:spMkLst>
        </pc:spChg>
        <pc:spChg chg="add del">
          <ac:chgData name="NAGEL Lukas" userId="d20a6c6c-3f16-4443-baa4-9abca4ee84dc" providerId="ADAL" clId="{B483085B-BD56-4D9E-B8BC-2524998CF63B}" dt="2024-08-08T11:55:11.890" v="194" actId="22"/>
          <ac:spMkLst>
            <pc:docMk/>
            <pc:sldMk cId="3789642525" sldId="257"/>
            <ac:spMk id="9" creationId="{EC117AC7-BDE7-4073-861E-52444B32CA46}"/>
          </ac:spMkLst>
        </pc:spChg>
        <pc:spChg chg="add del mod">
          <ac:chgData name="NAGEL Lukas" userId="d20a6c6c-3f16-4443-baa4-9abca4ee84dc" providerId="ADAL" clId="{B483085B-BD56-4D9E-B8BC-2524998CF63B}" dt="2024-08-08T11:57:10.115" v="234" actId="478"/>
          <ac:spMkLst>
            <pc:docMk/>
            <pc:sldMk cId="3789642525" sldId="257"/>
            <ac:spMk id="11" creationId="{9F8D9289-A94D-4811-9EEF-E9B3288DB8A5}"/>
          </ac:spMkLst>
        </pc:spChg>
        <pc:spChg chg="add del mod">
          <ac:chgData name="NAGEL Lukas" userId="d20a6c6c-3f16-4443-baa4-9abca4ee84dc" providerId="ADAL" clId="{B483085B-BD56-4D9E-B8BC-2524998CF63B}" dt="2024-08-08T11:57:10.304" v="235"/>
          <ac:spMkLst>
            <pc:docMk/>
            <pc:sldMk cId="3789642525" sldId="257"/>
            <ac:spMk id="12" creationId="{A5000CE4-AD90-41EC-965C-138ECBD613A8}"/>
          </ac:spMkLst>
        </pc:spChg>
        <pc:picChg chg="add del mod">
          <ac:chgData name="NAGEL Lukas" userId="d20a6c6c-3f16-4443-baa4-9abca4ee84dc" providerId="ADAL" clId="{B483085B-BD56-4D9E-B8BC-2524998CF63B}" dt="2024-08-08T11:59:27.058" v="256" actId="478"/>
          <ac:picMkLst>
            <pc:docMk/>
            <pc:sldMk cId="3789642525" sldId="257"/>
            <ac:picMk id="13" creationId="{042A6B21-C021-40B6-A6A8-60F8F49450EF}"/>
          </ac:picMkLst>
        </pc:picChg>
        <pc:picChg chg="add del mod">
          <ac:chgData name="NAGEL Lukas" userId="d20a6c6c-3f16-4443-baa4-9abca4ee84dc" providerId="ADAL" clId="{B483085B-BD56-4D9E-B8BC-2524998CF63B}" dt="2024-08-08T11:59:04.334" v="249" actId="478"/>
          <ac:picMkLst>
            <pc:docMk/>
            <pc:sldMk cId="3789642525" sldId="257"/>
            <ac:picMk id="14" creationId="{EA3065F1-14E2-4B99-9499-DED947190C5B}"/>
          </ac:picMkLst>
        </pc:picChg>
        <pc:picChg chg="add del mod">
          <ac:chgData name="NAGEL Lukas" userId="d20a6c6c-3f16-4443-baa4-9abca4ee84dc" providerId="ADAL" clId="{B483085B-BD56-4D9E-B8BC-2524998CF63B}" dt="2024-08-08T11:59:03.478" v="248" actId="478"/>
          <ac:picMkLst>
            <pc:docMk/>
            <pc:sldMk cId="3789642525" sldId="257"/>
            <ac:picMk id="15" creationId="{2C84BE19-1201-421C-922E-477BC3D4257A}"/>
          </ac:picMkLst>
        </pc:picChg>
      </pc:sldChg>
      <pc:sldChg chg="addSp modSp del mod">
        <pc:chgData name="NAGEL Lukas" userId="d20a6c6c-3f16-4443-baa4-9abca4ee84dc" providerId="ADAL" clId="{B483085B-BD56-4D9E-B8BC-2524998CF63B}" dt="2024-08-08T12:03:16.345" v="289" actId="47"/>
        <pc:sldMkLst>
          <pc:docMk/>
          <pc:sldMk cId="1397130693" sldId="276"/>
        </pc:sldMkLst>
        <pc:spChg chg="add mod">
          <ac:chgData name="NAGEL Lukas" userId="d20a6c6c-3f16-4443-baa4-9abca4ee84dc" providerId="ADAL" clId="{B483085B-BD56-4D9E-B8BC-2524998CF63B}" dt="2024-08-07T09:57:40.552" v="34" actId="2085"/>
          <ac:spMkLst>
            <pc:docMk/>
            <pc:sldMk cId="1397130693" sldId="276"/>
            <ac:spMk id="6" creationId="{12725604-4F7B-4190-B12E-D7F282E4E85D}"/>
          </ac:spMkLst>
        </pc:spChg>
      </pc:sldChg>
      <pc:sldChg chg="del">
        <pc:chgData name="NAGEL Lukas" userId="d20a6c6c-3f16-4443-baa4-9abca4ee84dc" providerId="ADAL" clId="{B483085B-BD56-4D9E-B8BC-2524998CF63B}" dt="2024-08-07T09:47:36.143" v="16" actId="47"/>
        <pc:sldMkLst>
          <pc:docMk/>
          <pc:sldMk cId="480872374" sldId="299"/>
        </pc:sldMkLst>
      </pc:sldChg>
      <pc:sldChg chg="del">
        <pc:chgData name="NAGEL Lukas" userId="d20a6c6c-3f16-4443-baa4-9abca4ee84dc" providerId="ADAL" clId="{B483085B-BD56-4D9E-B8BC-2524998CF63B}" dt="2024-08-07T09:48:00.889" v="21" actId="47"/>
        <pc:sldMkLst>
          <pc:docMk/>
          <pc:sldMk cId="3627768879" sldId="303"/>
        </pc:sldMkLst>
      </pc:sldChg>
      <pc:sldChg chg="addSp delSp modSp del">
        <pc:chgData name="NAGEL Lukas" userId="d20a6c6c-3f16-4443-baa4-9abca4ee84dc" providerId="ADAL" clId="{B483085B-BD56-4D9E-B8BC-2524998CF63B}" dt="2024-08-08T12:03:18.675" v="291" actId="47"/>
        <pc:sldMkLst>
          <pc:docMk/>
          <pc:sldMk cId="2209454548" sldId="305"/>
        </pc:sldMkLst>
        <pc:spChg chg="add del mod">
          <ac:chgData name="NAGEL Lukas" userId="d20a6c6c-3f16-4443-baa4-9abca4ee84dc" providerId="ADAL" clId="{B483085B-BD56-4D9E-B8BC-2524998CF63B}" dt="2024-08-07T09:57:28.389" v="30"/>
          <ac:spMkLst>
            <pc:docMk/>
            <pc:sldMk cId="2209454548" sldId="305"/>
            <ac:spMk id="8" creationId="{19F879F1-3767-44EB-A682-F695EF999381}"/>
          </ac:spMkLst>
        </pc:spChg>
        <pc:spChg chg="add mod">
          <ac:chgData name="NAGEL Lukas" userId="d20a6c6c-3f16-4443-baa4-9abca4ee84dc" providerId="ADAL" clId="{B483085B-BD56-4D9E-B8BC-2524998CF63B}" dt="2024-08-07T09:57:46.401" v="36"/>
          <ac:spMkLst>
            <pc:docMk/>
            <pc:sldMk cId="2209454548" sldId="305"/>
            <ac:spMk id="9" creationId="{9DDDE621-2DB7-4079-9311-48A9409F9426}"/>
          </ac:spMkLst>
        </pc:spChg>
      </pc:sldChg>
      <pc:sldChg chg="addSp modSp del mod">
        <pc:chgData name="NAGEL Lukas" userId="d20a6c6c-3f16-4443-baa4-9abca4ee84dc" providerId="ADAL" clId="{B483085B-BD56-4D9E-B8BC-2524998CF63B}" dt="2024-08-08T12:03:19.446" v="292" actId="47"/>
        <pc:sldMkLst>
          <pc:docMk/>
          <pc:sldMk cId="2648175092" sldId="308"/>
        </pc:sldMkLst>
        <pc:spChg chg="mod">
          <ac:chgData name="NAGEL Lukas" userId="d20a6c6c-3f16-4443-baa4-9abca4ee84dc" providerId="ADAL" clId="{B483085B-BD56-4D9E-B8BC-2524998CF63B}" dt="2024-08-08T11:57:07.883" v="222" actId="5793"/>
          <ac:spMkLst>
            <pc:docMk/>
            <pc:sldMk cId="2648175092" sldId="308"/>
            <ac:spMk id="2" creationId="{72DDABEE-B7B7-4D48-8BB6-69FA4B8ED6B1}"/>
          </ac:spMkLst>
        </pc:spChg>
        <pc:spChg chg="mod">
          <ac:chgData name="NAGEL Lukas" userId="d20a6c6c-3f16-4443-baa4-9abca4ee84dc" providerId="ADAL" clId="{B483085B-BD56-4D9E-B8BC-2524998CF63B}" dt="2024-08-08T11:57:09.140" v="229" actId="14100"/>
          <ac:spMkLst>
            <pc:docMk/>
            <pc:sldMk cId="2648175092" sldId="308"/>
            <ac:spMk id="3" creationId="{5FE1FC23-92CF-4ED7-BE7C-2BB02D13FC5E}"/>
          </ac:spMkLst>
        </pc:spChg>
        <pc:picChg chg="add mod">
          <ac:chgData name="NAGEL Lukas" userId="d20a6c6c-3f16-4443-baa4-9abca4ee84dc" providerId="ADAL" clId="{B483085B-BD56-4D9E-B8BC-2524998CF63B}" dt="2024-08-08T12:00:57.935" v="273"/>
          <ac:picMkLst>
            <pc:docMk/>
            <pc:sldMk cId="2648175092" sldId="308"/>
            <ac:picMk id="5" creationId="{F3E56A1E-D23A-48A9-B824-249EA62422A3}"/>
          </ac:picMkLst>
        </pc:picChg>
      </pc:sldChg>
      <pc:sldChg chg="addSp delSp modSp del mod">
        <pc:chgData name="NAGEL Lukas" userId="d20a6c6c-3f16-4443-baa4-9abca4ee84dc" providerId="ADAL" clId="{B483085B-BD56-4D9E-B8BC-2524998CF63B}" dt="2024-08-08T12:03:17.635" v="290" actId="47"/>
        <pc:sldMkLst>
          <pc:docMk/>
          <pc:sldMk cId="1140811783" sldId="309"/>
        </pc:sldMkLst>
        <pc:spChg chg="add del">
          <ac:chgData name="NAGEL Lukas" userId="d20a6c6c-3f16-4443-baa4-9abca4ee84dc" providerId="ADAL" clId="{B483085B-BD56-4D9E-B8BC-2524998CF63B}" dt="2024-08-07T09:57:17.597" v="27" actId="22"/>
          <ac:spMkLst>
            <pc:docMk/>
            <pc:sldMk cId="1140811783" sldId="309"/>
            <ac:spMk id="12" creationId="{627083B9-F0BC-4674-BB84-15CCD1731A52}"/>
          </ac:spMkLst>
        </pc:spChg>
        <pc:spChg chg="add del mod">
          <ac:chgData name="NAGEL Lukas" userId="d20a6c6c-3f16-4443-baa4-9abca4ee84dc" providerId="ADAL" clId="{B483085B-BD56-4D9E-B8BC-2524998CF63B}" dt="2024-08-07T09:57:28.969" v="31"/>
          <ac:spMkLst>
            <pc:docMk/>
            <pc:sldMk cId="1140811783" sldId="309"/>
            <ac:spMk id="13" creationId="{A4A04676-E463-4B1E-B1B9-4FB3CEFE8C35}"/>
          </ac:spMkLst>
        </pc:spChg>
        <pc:spChg chg="add mod">
          <ac:chgData name="NAGEL Lukas" userId="d20a6c6c-3f16-4443-baa4-9abca4ee84dc" providerId="ADAL" clId="{B483085B-BD56-4D9E-B8BC-2524998CF63B}" dt="2024-08-07T09:57:43.645" v="35"/>
          <ac:spMkLst>
            <pc:docMk/>
            <pc:sldMk cId="1140811783" sldId="309"/>
            <ac:spMk id="14" creationId="{7F2D69B7-9C2F-4BC0-A82A-CDCF83834C17}"/>
          </ac:spMkLst>
        </pc:spChg>
      </pc:sldChg>
      <pc:sldChg chg="addSp delSp modSp add mod ord">
        <pc:chgData name="NAGEL Lukas" userId="d20a6c6c-3f16-4443-baa4-9abca4ee84dc" providerId="ADAL" clId="{B483085B-BD56-4D9E-B8BC-2524998CF63B}" dt="2024-08-08T12:00:02.147" v="263"/>
        <pc:sldMkLst>
          <pc:docMk/>
          <pc:sldMk cId="1468618745" sldId="310"/>
        </pc:sldMkLst>
        <pc:picChg chg="del mod">
          <ac:chgData name="NAGEL Lukas" userId="d20a6c6c-3f16-4443-baa4-9abca4ee84dc" providerId="ADAL" clId="{B483085B-BD56-4D9E-B8BC-2524998CF63B}" dt="2024-08-08T11:59:09.090" v="252" actId="478"/>
          <ac:picMkLst>
            <pc:docMk/>
            <pc:sldMk cId="1468618745" sldId="310"/>
            <ac:picMk id="7" creationId="{3F819189-9F85-5ACB-B574-B9E576DD5CB7}"/>
          </ac:picMkLst>
        </pc:picChg>
        <pc:picChg chg="add mod">
          <ac:chgData name="NAGEL Lukas" userId="d20a6c6c-3f16-4443-baa4-9abca4ee84dc" providerId="ADAL" clId="{B483085B-BD56-4D9E-B8BC-2524998CF63B}" dt="2024-08-08T11:59:32.628" v="258" actId="1076"/>
          <ac:picMkLst>
            <pc:docMk/>
            <pc:sldMk cId="1468618745" sldId="310"/>
            <ac:picMk id="8" creationId="{DB517B9D-A591-48E9-B61B-84AA99F47375}"/>
          </ac:picMkLst>
        </pc:picChg>
        <pc:picChg chg="del">
          <ac:chgData name="NAGEL Lukas" userId="d20a6c6c-3f16-4443-baa4-9abca4ee84dc" providerId="ADAL" clId="{B483085B-BD56-4D9E-B8BC-2524998CF63B}" dt="2024-08-08T11:59:29.701" v="257" actId="478"/>
          <ac:picMkLst>
            <pc:docMk/>
            <pc:sldMk cId="1468618745" sldId="310"/>
            <ac:picMk id="13" creationId="{042A6B21-C021-40B6-A6A8-60F8F49450EF}"/>
          </ac:picMkLst>
        </pc:picChg>
      </pc:sldChg>
      <pc:sldChg chg="del">
        <pc:chgData name="NAGEL Lukas" userId="d20a6c6c-3f16-4443-baa4-9abca4ee84dc" providerId="ADAL" clId="{B483085B-BD56-4D9E-B8BC-2524998CF63B}" dt="2024-08-07T09:47:44.643" v="17" actId="47"/>
        <pc:sldMkLst>
          <pc:docMk/>
          <pc:sldMk cId="1631748809" sldId="311"/>
        </pc:sldMkLst>
      </pc:sldChg>
      <pc:sldChg chg="addSp delSp modSp add mod ord">
        <pc:chgData name="NAGEL Lukas" userId="d20a6c6c-3f16-4443-baa4-9abca4ee84dc" providerId="ADAL" clId="{B483085B-BD56-4D9E-B8BC-2524998CF63B}" dt="2024-08-08T12:01:59.738" v="282" actId="1076"/>
        <pc:sldMkLst>
          <pc:docMk/>
          <pc:sldMk cId="3881286722" sldId="311"/>
        </pc:sldMkLst>
        <pc:picChg chg="del">
          <ac:chgData name="NAGEL Lukas" userId="d20a6c6c-3f16-4443-baa4-9abca4ee84dc" providerId="ADAL" clId="{B483085B-BD56-4D9E-B8BC-2524998CF63B}" dt="2024-08-08T12:01:13.389" v="275" actId="478"/>
          <ac:picMkLst>
            <pc:docMk/>
            <pc:sldMk cId="3881286722" sldId="311"/>
            <ac:picMk id="4" creationId="{4EB90444-C3EB-F1C4-CE9F-1445BBA2D6D4}"/>
          </ac:picMkLst>
        </pc:picChg>
        <pc:picChg chg="add del mod">
          <ac:chgData name="NAGEL Lukas" userId="d20a6c6c-3f16-4443-baa4-9abca4ee84dc" providerId="ADAL" clId="{B483085B-BD56-4D9E-B8BC-2524998CF63B}" dt="2024-08-08T12:01:26.077" v="278" actId="478"/>
          <ac:picMkLst>
            <pc:docMk/>
            <pc:sldMk cId="3881286722" sldId="311"/>
            <ac:picMk id="8" creationId="{D4ABD44F-7958-465D-8B18-CE7B2F560B1A}"/>
          </ac:picMkLst>
        </pc:picChg>
        <pc:picChg chg="add mod">
          <ac:chgData name="NAGEL Lukas" userId="d20a6c6c-3f16-4443-baa4-9abca4ee84dc" providerId="ADAL" clId="{B483085B-BD56-4D9E-B8BC-2524998CF63B}" dt="2024-08-08T12:01:59.738" v="282" actId="1076"/>
          <ac:picMkLst>
            <pc:docMk/>
            <pc:sldMk cId="3881286722" sldId="311"/>
            <ac:picMk id="9" creationId="{89D7EABE-612D-4E58-AF84-F51716386D75}"/>
          </ac:picMkLst>
        </pc:picChg>
      </pc:sldChg>
      <pc:sldChg chg="del">
        <pc:chgData name="NAGEL Lukas" userId="d20a6c6c-3f16-4443-baa4-9abca4ee84dc" providerId="ADAL" clId="{B483085B-BD56-4D9E-B8BC-2524998CF63B}" dt="2024-08-07T09:47:46.815" v="18" actId="47"/>
        <pc:sldMkLst>
          <pc:docMk/>
          <pc:sldMk cId="720479205" sldId="312"/>
        </pc:sldMkLst>
      </pc:sldChg>
      <pc:sldChg chg="addSp delSp modSp add mod ord">
        <pc:chgData name="NAGEL Lukas" userId="d20a6c6c-3f16-4443-baa4-9abca4ee84dc" providerId="ADAL" clId="{B483085B-BD56-4D9E-B8BC-2524998CF63B}" dt="2024-08-08T12:02:07.645" v="284"/>
        <pc:sldMkLst>
          <pc:docMk/>
          <pc:sldMk cId="4073685472" sldId="312"/>
        </pc:sldMkLst>
        <pc:picChg chg="del">
          <ac:chgData name="NAGEL Lukas" userId="d20a6c6c-3f16-4443-baa4-9abca4ee84dc" providerId="ADAL" clId="{B483085B-BD56-4D9E-B8BC-2524998CF63B}" dt="2024-08-08T12:02:07.016" v="283" actId="478"/>
          <ac:picMkLst>
            <pc:docMk/>
            <pc:sldMk cId="4073685472" sldId="312"/>
            <ac:picMk id="4" creationId="{6F07A5EF-E2A3-054E-B9CA-12C789FBEE47}"/>
          </ac:picMkLst>
        </pc:picChg>
        <pc:picChg chg="add mod">
          <ac:chgData name="NAGEL Lukas" userId="d20a6c6c-3f16-4443-baa4-9abca4ee84dc" providerId="ADAL" clId="{B483085B-BD56-4D9E-B8BC-2524998CF63B}" dt="2024-08-08T12:02:07.645" v="284"/>
          <ac:picMkLst>
            <pc:docMk/>
            <pc:sldMk cId="4073685472" sldId="312"/>
            <ac:picMk id="12" creationId="{CE83671B-ECFC-4B8F-8327-BB9FB00121CD}"/>
          </ac:picMkLst>
        </pc:picChg>
      </pc:sldChg>
      <pc:sldChg chg="del">
        <pc:chgData name="NAGEL Lukas" userId="d20a6c6c-3f16-4443-baa4-9abca4ee84dc" providerId="ADAL" clId="{B483085B-BD56-4D9E-B8BC-2524998CF63B}" dt="2024-08-07T09:47:50.672" v="19" actId="47"/>
        <pc:sldMkLst>
          <pc:docMk/>
          <pc:sldMk cId="237558493" sldId="313"/>
        </pc:sldMkLst>
      </pc:sldChg>
      <pc:sldChg chg="addSp delSp modSp add mod ord">
        <pc:chgData name="NAGEL Lukas" userId="d20a6c6c-3f16-4443-baa4-9abca4ee84dc" providerId="ADAL" clId="{B483085B-BD56-4D9E-B8BC-2524998CF63B}" dt="2024-08-08T12:02:11.894" v="286"/>
        <pc:sldMkLst>
          <pc:docMk/>
          <pc:sldMk cId="483045843" sldId="313"/>
        </pc:sldMkLst>
        <pc:picChg chg="del">
          <ac:chgData name="NAGEL Lukas" userId="d20a6c6c-3f16-4443-baa4-9abca4ee84dc" providerId="ADAL" clId="{B483085B-BD56-4D9E-B8BC-2524998CF63B}" dt="2024-08-08T12:02:11.438" v="285" actId="478"/>
          <ac:picMkLst>
            <pc:docMk/>
            <pc:sldMk cId="483045843" sldId="313"/>
            <ac:picMk id="4" creationId="{C7F835B2-6D7E-F59F-3CFA-B37ECB80953F}"/>
          </ac:picMkLst>
        </pc:picChg>
        <pc:picChg chg="add mod">
          <ac:chgData name="NAGEL Lukas" userId="d20a6c6c-3f16-4443-baa4-9abca4ee84dc" providerId="ADAL" clId="{B483085B-BD56-4D9E-B8BC-2524998CF63B}" dt="2024-08-08T12:02:11.894" v="286"/>
          <ac:picMkLst>
            <pc:docMk/>
            <pc:sldMk cId="483045843" sldId="313"/>
            <ac:picMk id="11" creationId="{267F06AB-AA25-4F34-925D-407AC238E9A2}"/>
          </ac:picMkLst>
        </pc:picChg>
      </pc:sldChg>
      <pc:sldChg chg="del">
        <pc:chgData name="NAGEL Lukas" userId="d20a6c6c-3f16-4443-baa4-9abca4ee84dc" providerId="ADAL" clId="{B483085B-BD56-4D9E-B8BC-2524998CF63B}" dt="2024-08-07T09:47:52.845" v="20" actId="47"/>
        <pc:sldMkLst>
          <pc:docMk/>
          <pc:sldMk cId="517023285" sldId="314"/>
        </pc:sldMkLst>
      </pc:sldChg>
      <pc:sldChg chg="addSp modSp add ord">
        <pc:chgData name="NAGEL Lukas" userId="d20a6c6c-3f16-4443-baa4-9abca4ee84dc" providerId="ADAL" clId="{B483085B-BD56-4D9E-B8BC-2524998CF63B}" dt="2024-08-08T12:02:38.910" v="287"/>
        <pc:sldMkLst>
          <pc:docMk/>
          <pc:sldMk cId="4116660579" sldId="314"/>
        </pc:sldMkLst>
        <pc:picChg chg="add mod">
          <ac:chgData name="NAGEL Lukas" userId="d20a6c6c-3f16-4443-baa4-9abca4ee84dc" providerId="ADAL" clId="{B483085B-BD56-4D9E-B8BC-2524998CF63B}" dt="2024-08-08T12:02:38.910" v="287"/>
          <ac:picMkLst>
            <pc:docMk/>
            <pc:sldMk cId="4116660579" sldId="314"/>
            <ac:picMk id="5" creationId="{E35A5BC7-F571-4271-BFDA-3F99C03AFE30}"/>
          </ac:picMkLst>
        </pc:picChg>
      </pc:sldChg>
      <pc:sldChg chg="del">
        <pc:chgData name="NAGEL Lukas" userId="d20a6c6c-3f16-4443-baa4-9abca4ee84dc" providerId="ADAL" clId="{B483085B-BD56-4D9E-B8BC-2524998CF63B}" dt="2024-08-07T09:48:05.393" v="22" actId="47"/>
        <pc:sldMkLst>
          <pc:docMk/>
          <pc:sldMk cId="836873513" sldId="315"/>
        </pc:sldMkLst>
      </pc:sldChg>
    </pc:docChg>
  </pc:docChgLst>
  <pc:docChgLst>
    <pc:chgData name="NAGEL Lukas" userId="d20a6c6c-3f16-4443-baa4-9abca4ee84dc" providerId="ADAL" clId="{1309859A-3DB3-4300-B62E-191A890E344E}"/>
    <pc:docChg chg="addSld modSld sldOrd">
      <pc:chgData name="NAGEL Lukas" userId="d20a6c6c-3f16-4443-baa4-9abca4ee84dc" providerId="ADAL" clId="{1309859A-3DB3-4300-B62E-191A890E344E}" dt="2025-07-04T09:28:59.916" v="87" actId="20577"/>
      <pc:docMkLst>
        <pc:docMk/>
      </pc:docMkLst>
      <pc:sldChg chg="modSp mod">
        <pc:chgData name="NAGEL Lukas" userId="d20a6c6c-3f16-4443-baa4-9abca4ee84dc" providerId="ADAL" clId="{1309859A-3DB3-4300-B62E-191A890E344E}" dt="2025-07-04T09:28:36.377" v="74" actId="20577"/>
        <pc:sldMkLst>
          <pc:docMk/>
          <pc:sldMk cId="1468618745" sldId="310"/>
        </pc:sldMkLst>
        <pc:spChg chg="mod">
          <ac:chgData name="NAGEL Lukas" userId="d20a6c6c-3f16-4443-baa4-9abca4ee84dc" providerId="ADAL" clId="{1309859A-3DB3-4300-B62E-191A890E344E}" dt="2025-07-04T09:28:36.377" v="74" actId="20577"/>
          <ac:spMkLst>
            <pc:docMk/>
            <pc:sldMk cId="1468618745" sldId="310"/>
            <ac:spMk id="12" creationId="{A5000CE4-AD90-41EC-965C-138ECBD613A8}"/>
          </ac:spMkLst>
        </pc:spChg>
      </pc:sldChg>
      <pc:sldChg chg="modSp add mod ord setBg">
        <pc:chgData name="NAGEL Lukas" userId="d20a6c6c-3f16-4443-baa4-9abca4ee84dc" providerId="ADAL" clId="{1309859A-3DB3-4300-B62E-191A890E344E}" dt="2025-07-04T09:28:59.916" v="87" actId="20577"/>
        <pc:sldMkLst>
          <pc:docMk/>
          <pc:sldMk cId="2725378228" sldId="321"/>
        </pc:sldMkLst>
        <pc:spChg chg="mod">
          <ac:chgData name="NAGEL Lukas" userId="d20a6c6c-3f16-4443-baa4-9abca4ee84dc" providerId="ADAL" clId="{1309859A-3DB3-4300-B62E-191A890E344E}" dt="2025-07-04T09:28:59.916" v="87" actId="20577"/>
          <ac:spMkLst>
            <pc:docMk/>
            <pc:sldMk cId="2725378228" sldId="321"/>
            <ac:spMk id="3" creationId="{F992DF9D-05E8-3F6E-F35C-33D276A8EAAC}"/>
          </ac:spMkLst>
        </pc:spChg>
      </pc:sldChg>
    </pc:docChg>
  </pc:docChgLst>
  <pc:docChgLst>
    <pc:chgData name="NAGEL Lukas" userId="S::nalu@fhv.at::d20a6c6c-3f16-4443-baa4-9abca4ee84dc" providerId="AD" clId="Web-{DFCFD96C-F567-43FB-A01B-33DE03D81345}"/>
    <pc:docChg chg="modSld">
      <pc:chgData name="NAGEL Lukas" userId="S::nalu@fhv.at::d20a6c6c-3f16-4443-baa4-9abca4ee84dc" providerId="AD" clId="Web-{DFCFD96C-F567-43FB-A01B-33DE03D81345}" dt="2024-08-07T14:04:09.738" v="16" actId="20577"/>
      <pc:docMkLst>
        <pc:docMk/>
      </pc:docMkLst>
      <pc:sldChg chg="modSp">
        <pc:chgData name="NAGEL Lukas" userId="S::nalu@fhv.at::d20a6c6c-3f16-4443-baa4-9abca4ee84dc" providerId="AD" clId="Web-{DFCFD96C-F567-43FB-A01B-33DE03D81345}" dt="2024-08-07T14:04:09.738" v="16" actId="20577"/>
        <pc:sldMkLst>
          <pc:docMk/>
          <pc:sldMk cId="2648175092" sldId="308"/>
        </pc:sldMkLst>
        <pc:spChg chg="mod">
          <ac:chgData name="NAGEL Lukas" userId="S::nalu@fhv.at::d20a6c6c-3f16-4443-baa4-9abca4ee84dc" providerId="AD" clId="Web-{DFCFD96C-F567-43FB-A01B-33DE03D81345}" dt="2024-08-07T14:04:09.738" v="16" actId="20577"/>
          <ac:spMkLst>
            <pc:docMk/>
            <pc:sldMk cId="2648175092" sldId="308"/>
            <ac:spMk id="2" creationId="{72DDABEE-B7B7-4D48-8BB6-69FA4B8ED6B1}"/>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dLbls>
            <c:dLbl>
              <c:idx val="0"/>
              <c:layout>
                <c:manualLayout>
                  <c:x val="-0.26725965858041323"/>
                  <c:y val="-1.7754385964912311E-2"/>
                </c:manualLayout>
              </c:layout>
              <c:tx>
                <c:rich>
                  <a:bodyPr/>
                  <a:lstStyle/>
                  <a:p>
                    <a:r>
                      <a:rPr lang="en-US" sz="1200" dirty="0"/>
                      <a:t>Inhouse</a:t>
                    </a:r>
                  </a:p>
                  <a:p>
                    <a:r>
                      <a:rPr lang="en-US" sz="1200" dirty="0"/>
                      <a:t>40%</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59D-49CF-8625-B5A6D926958B}"/>
                </c:ext>
              </c:extLst>
            </c:dLbl>
            <c:dLbl>
              <c:idx val="1"/>
              <c:layout>
                <c:manualLayout>
                  <c:x val="0.26118612531924151"/>
                  <c:y val="-0.28349108992954863"/>
                </c:manualLayout>
              </c:layout>
              <c:tx>
                <c:rich>
                  <a:bodyPr anchor="ctr" anchorCtr="0"/>
                  <a:lstStyle/>
                  <a:p>
                    <a:pPr>
                      <a:defRPr sz="1200" b="1"/>
                    </a:pPr>
                    <a:r>
                      <a:rPr lang="en-US" sz="1200" dirty="0"/>
                      <a:t>External </a:t>
                    </a:r>
                    <a:r>
                      <a:rPr lang="en-US" sz="1200" dirty="0" err="1"/>
                      <a:t>procurment</a:t>
                    </a:r>
                    <a:endParaRPr lang="en-US" sz="1200" dirty="0"/>
                  </a:p>
                  <a:p>
                    <a:pPr>
                      <a:defRPr sz="1200" b="1"/>
                    </a:pPr>
                    <a:r>
                      <a:rPr lang="en-US" sz="1200" dirty="0"/>
                      <a:t>60%</a:t>
                    </a:r>
                  </a:p>
                </c:rich>
              </c:tx>
              <c:spPr>
                <a:ln w="3175"/>
              </c:spPr>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59D-49CF-8625-B5A6D926958B}"/>
                </c:ext>
              </c:extLst>
            </c:dLbl>
            <c:spPr>
              <a:noFill/>
              <a:ln>
                <a:noFill/>
              </a:ln>
              <a:effectLst/>
            </c:spPr>
            <c:txPr>
              <a:bodyPr/>
              <a:lstStyle/>
              <a:p>
                <a:pPr>
                  <a:defRPr sz="1200" b="1"/>
                </a:pPr>
                <a:endParaRPr lang="de-DE"/>
              </a:p>
            </c:txPr>
            <c:showLegendKey val="0"/>
            <c:showVal val="1"/>
            <c:showCatName val="1"/>
            <c:showSerName val="0"/>
            <c:showPercent val="0"/>
            <c:showBubbleSize val="0"/>
            <c:showLeaderLines val="1"/>
            <c:extLst>
              <c:ext xmlns:c15="http://schemas.microsoft.com/office/drawing/2012/chart" uri="{CE6537A1-D6FC-4f65-9D91-7224C49458BB}"/>
            </c:extLst>
          </c:dLbls>
          <c:cat>
            <c:strRef>
              <c:f>Tabelle1!$A$1:$A$2</c:f>
              <c:strCache>
                <c:ptCount val="2"/>
                <c:pt idx="0">
                  <c:v>Eigenfertigung</c:v>
                </c:pt>
                <c:pt idx="1">
                  <c:v>Beschaffung Fertigwaren</c:v>
                </c:pt>
              </c:strCache>
            </c:strRef>
          </c:cat>
          <c:val>
            <c:numRef>
              <c:f>Tabelle1!$B$1:$B$2</c:f>
              <c:numCache>
                <c:formatCode>0%</c:formatCode>
                <c:ptCount val="2"/>
                <c:pt idx="0">
                  <c:v>0.4</c:v>
                </c:pt>
                <c:pt idx="1">
                  <c:v>0.60000000000000042</c:v>
                </c:pt>
              </c:numCache>
            </c:numRef>
          </c:val>
          <c:extLst>
            <c:ext xmlns:c16="http://schemas.microsoft.com/office/drawing/2014/chart" uri="{C3380CC4-5D6E-409C-BE32-E72D297353CC}">
              <c16:uniqueId val="{00000002-159D-49CF-8625-B5A6D926958B}"/>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pieChart>
        <c:varyColors val="1"/>
        <c:ser>
          <c:idx val="0"/>
          <c:order val="0"/>
          <c:dLbls>
            <c:dLbl>
              <c:idx val="0"/>
              <c:tx>
                <c:rich>
                  <a:bodyPr/>
                  <a:lstStyle/>
                  <a:p>
                    <a:r>
                      <a:rPr lang="en-US" dirty="0"/>
                      <a:t>Europe, Near East 66%</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B6D-4375-9CF5-35D69E73BD83}"/>
                </c:ext>
              </c:extLst>
            </c:dLbl>
            <c:dLbl>
              <c:idx val="1"/>
              <c:tx>
                <c:rich>
                  <a:bodyPr/>
                  <a:lstStyle/>
                  <a:p>
                    <a:r>
                      <a:rPr lang="en-US" dirty="0"/>
                      <a:t>Asia</a:t>
                    </a:r>
                  </a:p>
                  <a:p>
                    <a:r>
                      <a:rPr lang="en-US" dirty="0"/>
                      <a:t>34%</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B6D-4375-9CF5-35D69E73BD83}"/>
                </c:ext>
              </c:extLst>
            </c:dLbl>
            <c:spPr>
              <a:noFill/>
              <a:ln>
                <a:noFill/>
              </a:ln>
              <a:effectLst/>
            </c:spPr>
            <c:txPr>
              <a:bodyPr/>
              <a:lstStyle/>
              <a:p>
                <a:pPr>
                  <a:defRPr sz="1100" b="1"/>
                </a:pPr>
                <a:endParaRPr lang="de-DE"/>
              </a:p>
            </c:txPr>
            <c:showLegendKey val="0"/>
            <c:showVal val="1"/>
            <c:showCatName val="1"/>
            <c:showSerName val="0"/>
            <c:showPercent val="0"/>
            <c:showBubbleSize val="0"/>
            <c:showLeaderLines val="1"/>
            <c:extLst>
              <c:ext xmlns:c15="http://schemas.microsoft.com/office/drawing/2012/chart" uri="{CE6537A1-D6FC-4f65-9D91-7224C49458BB}"/>
            </c:extLst>
          </c:dLbls>
          <c:cat>
            <c:strRef>
              <c:f>Tabelle1!$A$6:$A$7</c:f>
              <c:strCache>
                <c:ptCount val="2"/>
                <c:pt idx="0">
                  <c:v>Europa/ Naher Osten</c:v>
                </c:pt>
                <c:pt idx="1">
                  <c:v>Asien</c:v>
                </c:pt>
              </c:strCache>
            </c:strRef>
          </c:cat>
          <c:val>
            <c:numRef>
              <c:f>Tabelle1!$B$6:$B$7</c:f>
              <c:numCache>
                <c:formatCode>0%</c:formatCode>
                <c:ptCount val="2"/>
                <c:pt idx="0">
                  <c:v>0.66000000000000059</c:v>
                </c:pt>
                <c:pt idx="1">
                  <c:v>0.34</c:v>
                </c:pt>
              </c:numCache>
            </c:numRef>
          </c:val>
          <c:extLst>
            <c:ext xmlns:c16="http://schemas.microsoft.com/office/drawing/2014/chart" uri="{C3380CC4-5D6E-409C-BE32-E72D297353CC}">
              <c16:uniqueId val="{00000002-9B6D-4375-9CF5-35D69E73BD83}"/>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E7A1B-6019-4715-A46E-3F4366B28D2F}"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88422-CE65-49A8-A2F4-A3656DC9D083}" type="slidenum">
              <a:rPr lang="en-US" smtClean="0"/>
              <a:t>‹#›</a:t>
            </a:fld>
            <a:endParaRPr lang="en-US"/>
          </a:p>
        </p:txBody>
      </p:sp>
    </p:spTree>
    <p:extLst>
      <p:ext uri="{BB962C8B-B14F-4D97-AF65-F5344CB8AC3E}">
        <p14:creationId xmlns:p14="http://schemas.microsoft.com/office/powerpoint/2010/main" val="417445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88422-CE65-49A8-A2F4-A3656DC9D083}" type="slidenum">
              <a:rPr lang="en-US" smtClean="0"/>
              <a:t>1</a:t>
            </a:fld>
            <a:endParaRPr lang="en-US"/>
          </a:p>
        </p:txBody>
      </p:sp>
    </p:spTree>
    <p:extLst>
      <p:ext uri="{BB962C8B-B14F-4D97-AF65-F5344CB8AC3E}">
        <p14:creationId xmlns:p14="http://schemas.microsoft.com/office/powerpoint/2010/main" val="230985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88422-CE65-49A8-A2F4-A3656DC9D083}" type="slidenum">
              <a:rPr lang="en-US" smtClean="0"/>
              <a:t>2</a:t>
            </a:fld>
            <a:endParaRPr lang="en-US"/>
          </a:p>
        </p:txBody>
      </p:sp>
    </p:spTree>
    <p:extLst>
      <p:ext uri="{BB962C8B-B14F-4D97-AF65-F5344CB8AC3E}">
        <p14:creationId xmlns:p14="http://schemas.microsoft.com/office/powerpoint/2010/main" val="19409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88422-CE65-49A8-A2F4-A3656DC9D083}" type="slidenum">
              <a:rPr lang="en-US" smtClean="0"/>
              <a:t>3</a:t>
            </a:fld>
            <a:endParaRPr lang="en-US"/>
          </a:p>
        </p:txBody>
      </p:sp>
    </p:spTree>
    <p:extLst>
      <p:ext uri="{BB962C8B-B14F-4D97-AF65-F5344CB8AC3E}">
        <p14:creationId xmlns:p14="http://schemas.microsoft.com/office/powerpoint/2010/main" val="142230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88422-CE65-49A8-A2F4-A3656DC9D083}" type="slidenum">
              <a:rPr lang="en-US" smtClean="0"/>
              <a:t>4</a:t>
            </a:fld>
            <a:endParaRPr lang="en-US"/>
          </a:p>
        </p:txBody>
      </p:sp>
    </p:spTree>
    <p:extLst>
      <p:ext uri="{BB962C8B-B14F-4D97-AF65-F5344CB8AC3E}">
        <p14:creationId xmlns:p14="http://schemas.microsoft.com/office/powerpoint/2010/main" val="645620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88422-CE65-49A8-A2F4-A3656DC9D083}" type="slidenum">
              <a:rPr lang="en-US" smtClean="0"/>
              <a:t>5</a:t>
            </a:fld>
            <a:endParaRPr lang="en-US"/>
          </a:p>
        </p:txBody>
      </p:sp>
    </p:spTree>
    <p:extLst>
      <p:ext uri="{BB962C8B-B14F-4D97-AF65-F5344CB8AC3E}">
        <p14:creationId xmlns:p14="http://schemas.microsoft.com/office/powerpoint/2010/main" val="322247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88422-CE65-49A8-A2F4-A3656DC9D083}" type="slidenum">
              <a:rPr lang="en-US" smtClean="0"/>
              <a:t>6</a:t>
            </a:fld>
            <a:endParaRPr lang="en-US"/>
          </a:p>
        </p:txBody>
      </p:sp>
    </p:spTree>
    <p:extLst>
      <p:ext uri="{BB962C8B-B14F-4D97-AF65-F5344CB8AC3E}">
        <p14:creationId xmlns:p14="http://schemas.microsoft.com/office/powerpoint/2010/main" val="373009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88422-CE65-49A8-A2F4-A3656DC9D083}" type="slidenum">
              <a:rPr lang="en-US" smtClean="0"/>
              <a:t>7</a:t>
            </a:fld>
            <a:endParaRPr lang="en-US"/>
          </a:p>
        </p:txBody>
      </p:sp>
    </p:spTree>
    <p:extLst>
      <p:ext uri="{BB962C8B-B14F-4D97-AF65-F5344CB8AC3E}">
        <p14:creationId xmlns:p14="http://schemas.microsoft.com/office/powerpoint/2010/main" val="59823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01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73815-2707-4475-8F1A-B873CB631BB4}" type="datetimeFigureOut">
              <a:rPr lang="en-US" dirty="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4476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AFB99-0EAB-4182-AFF8-E214C82A68F6}" type="datetimeFigureOut">
              <a:rPr lang="en-US" dirty="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9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3794B-289A-4A80-97D7-111025398D45}" type="datetimeFigureOut">
              <a:rPr lang="en-US" dirty="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7039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17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6A301-0538-44EC-B09D-202E1042A48B}" type="datetimeFigureOut">
              <a:rPr lang="en-US" dirty="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61959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574A-8875-45EF-8EA2-3CAA0F7ABC4C}" type="datetimeFigureOut">
              <a:rPr lang="en-US" dirty="0"/>
              <a:t>7/22/2025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9871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dirty="0"/>
              <a:t>7/22/2025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72295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7/22/2025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7225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2376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31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7/22/2025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37775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ctrTitle"/>
          </p:nvPr>
        </p:nvSpPr>
        <p:spPr>
          <a:xfrm>
            <a:off x="457200" y="5140959"/>
            <a:ext cx="7914640" cy="1282217"/>
          </a:xfrm>
        </p:spPr>
        <p:txBody>
          <a:bodyPr>
            <a:normAutofit/>
          </a:bodyPr>
          <a:lstStyle/>
          <a:p>
            <a:pPr algn="l"/>
            <a:r>
              <a:rPr lang="de-AT" sz="4400" dirty="0">
                <a:solidFill>
                  <a:schemeClr val="tx1"/>
                </a:solidFill>
              </a:rPr>
              <a:t>Module 3: Sourcing &amp; Warehousing</a:t>
            </a:r>
            <a:endParaRPr lang="en-US" sz="4400" dirty="0">
              <a:solidFill>
                <a:schemeClr val="tx1"/>
              </a:solidFill>
            </a:endParaRP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a:extLst>
              <a:ext uri="{FF2B5EF4-FFF2-40B4-BE49-F238E27FC236}">
                <a16:creationId xmlns:a16="http://schemas.microsoft.com/office/drawing/2014/main" id="{A5000CE4-AD90-41EC-965C-138ECBD613A8}"/>
              </a:ext>
            </a:extLst>
          </p:cNvPr>
          <p:cNvSpPr>
            <a:spLocks noGrp="1"/>
          </p:cNvSpPr>
          <p:nvPr>
            <p:ph type="subTitle" idx="1"/>
          </p:nvPr>
        </p:nvSpPr>
        <p:spPr>
          <a:xfrm>
            <a:off x="8385417" y="4572000"/>
            <a:ext cx="3806563" cy="2285990"/>
          </a:xfrm>
        </p:spPr>
        <p:txBody>
          <a:bodyPr>
            <a:normAutofit/>
          </a:bodyPr>
          <a:lstStyle/>
          <a:p>
            <a:r>
              <a:rPr lang="de-DE" sz="2000" b="1" dirty="0">
                <a:latin typeface="+mj-lt"/>
              </a:rPr>
              <a:t>[Name </a:t>
            </a:r>
            <a:r>
              <a:rPr lang="de-DE" sz="2000" b="1" dirty="0" err="1">
                <a:latin typeface="+mj-lt"/>
              </a:rPr>
              <a:t>of</a:t>
            </a:r>
            <a:r>
              <a:rPr lang="de-DE" sz="2000" b="1" dirty="0">
                <a:latin typeface="+mj-lt"/>
              </a:rPr>
              <a:t> the </a:t>
            </a:r>
            <a:r>
              <a:rPr lang="de-DE" sz="2000" b="1" dirty="0" err="1">
                <a:latin typeface="+mj-lt"/>
              </a:rPr>
              <a:t>presenter</a:t>
            </a:r>
            <a:r>
              <a:rPr lang="de-DE" sz="2000" b="1" dirty="0">
                <a:latin typeface="+mj-lt"/>
              </a:rPr>
              <a:t>]</a:t>
            </a:r>
          </a:p>
          <a:p>
            <a:r>
              <a:rPr lang="en-US" sz="1600" dirty="0">
                <a:solidFill>
                  <a:schemeClr val="tx1"/>
                </a:solidFill>
                <a:latin typeface="+mj-lt"/>
              </a:rPr>
              <a:t>[Date &amp; Location]</a:t>
            </a:r>
          </a:p>
        </p:txBody>
      </p:sp>
      <p:pic>
        <p:nvPicPr>
          <p:cNvPr id="8" name="Picture 7">
            <a:extLst>
              <a:ext uri="{FF2B5EF4-FFF2-40B4-BE49-F238E27FC236}">
                <a16:creationId xmlns:a16="http://schemas.microsoft.com/office/drawing/2014/main" id="{DB517B9D-A591-48E9-B61B-84AA99F473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4646" y="3668754"/>
            <a:ext cx="2077334" cy="903246"/>
          </a:xfrm>
          <a:prstGeom prst="rect">
            <a:avLst/>
          </a:prstGeom>
        </p:spPr>
      </p:pic>
    </p:spTree>
    <p:extLst>
      <p:ext uri="{BB962C8B-B14F-4D97-AF65-F5344CB8AC3E}">
        <p14:creationId xmlns:p14="http://schemas.microsoft.com/office/powerpoint/2010/main" val="146861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Agenda</a:t>
            </a: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F992DF9D-05E8-3F6E-F35C-33D276A8EAAC}"/>
              </a:ext>
            </a:extLst>
          </p:cNvPr>
          <p:cNvSpPr txBox="1"/>
          <p:nvPr/>
        </p:nvSpPr>
        <p:spPr>
          <a:xfrm>
            <a:off x="631661" y="2027219"/>
            <a:ext cx="8804001" cy="3416320"/>
          </a:xfrm>
          <a:prstGeom prst="rect">
            <a:avLst/>
          </a:prstGeom>
          <a:noFill/>
        </p:spPr>
        <p:txBody>
          <a:bodyPr wrap="square" rtlCol="0">
            <a:spAutoFit/>
          </a:bodyPr>
          <a:lstStyle/>
          <a:p>
            <a:endParaRPr lang="en-US" dirty="0"/>
          </a:p>
          <a:p>
            <a:pPr marL="285750" indent="-285750">
              <a:lnSpc>
                <a:spcPct val="150000"/>
              </a:lnSpc>
              <a:buFont typeface="Wingdings" panose="05000000000000000000" pitchFamily="2" charset="2"/>
              <a:buChar char="Ø"/>
            </a:pPr>
            <a:r>
              <a:rPr lang="en-US" sz="2400" dirty="0"/>
              <a:t>Warehousing Strategies</a:t>
            </a:r>
          </a:p>
          <a:p>
            <a:pPr marL="285750" indent="-285750">
              <a:lnSpc>
                <a:spcPct val="150000"/>
              </a:lnSpc>
              <a:buFont typeface="Wingdings" panose="05000000000000000000" pitchFamily="2" charset="2"/>
              <a:buChar char="Ø"/>
            </a:pPr>
            <a:r>
              <a:rPr lang="en-US" sz="2400" dirty="0"/>
              <a:t>Sourcing Strategies</a:t>
            </a:r>
          </a:p>
          <a:p>
            <a:pPr marL="285750" indent="-285750">
              <a:lnSpc>
                <a:spcPct val="150000"/>
              </a:lnSpc>
              <a:buFont typeface="Wingdings" panose="05000000000000000000" pitchFamily="2" charset="2"/>
              <a:buChar char="Ø"/>
            </a:pPr>
            <a:r>
              <a:rPr lang="en-US" sz="2400" dirty="0"/>
              <a:t>Procurement Strategies</a:t>
            </a:r>
          </a:p>
          <a:p>
            <a:pPr marL="285750" indent="-285750">
              <a:lnSpc>
                <a:spcPct val="150000"/>
              </a:lnSpc>
              <a:buFont typeface="Wingdings" panose="05000000000000000000" pitchFamily="2" charset="2"/>
              <a:buChar char="Ø"/>
            </a:pPr>
            <a:r>
              <a:rPr lang="en-US" sz="2400" dirty="0"/>
              <a:t>Example Zara</a:t>
            </a:r>
          </a:p>
          <a:p>
            <a:endParaRPr lang="en-US" dirty="0"/>
          </a:p>
          <a:p>
            <a:endParaRPr lang="en-US" dirty="0"/>
          </a:p>
          <a:p>
            <a:endParaRPr lang="en-US" dirty="0"/>
          </a:p>
        </p:txBody>
      </p:sp>
      <p:sp>
        <p:nvSpPr>
          <p:cNvPr id="9" name="Rectangle 8">
            <a:extLst>
              <a:ext uri="{FF2B5EF4-FFF2-40B4-BE49-F238E27FC236}">
                <a16:creationId xmlns:a16="http://schemas.microsoft.com/office/drawing/2014/main" id="{9DDDE621-2DB7-4079-9311-48A9409F9426}"/>
              </a:ext>
            </a:extLst>
          </p:cNvPr>
          <p:cNvSpPr/>
          <p:nvPr/>
        </p:nvSpPr>
        <p:spPr>
          <a:xfrm>
            <a:off x="526728" y="720564"/>
            <a:ext cx="408741" cy="102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1" name="Picture 10">
            <a:extLst>
              <a:ext uri="{FF2B5EF4-FFF2-40B4-BE49-F238E27FC236}">
                <a16:creationId xmlns:a16="http://schemas.microsoft.com/office/drawing/2014/main" id="{267F06AB-AA25-4F34-925D-407AC238E9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251" y="5740364"/>
            <a:ext cx="2570400" cy="1117636"/>
          </a:xfrm>
          <a:prstGeom prst="rect">
            <a:avLst/>
          </a:prstGeom>
        </p:spPr>
      </p:pic>
    </p:spTree>
    <p:extLst>
      <p:ext uri="{BB962C8B-B14F-4D97-AF65-F5344CB8AC3E}">
        <p14:creationId xmlns:p14="http://schemas.microsoft.com/office/powerpoint/2010/main" val="272537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Warehousing</a:t>
            </a: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F992DF9D-05E8-3F6E-F35C-33D276A8EAAC}"/>
              </a:ext>
            </a:extLst>
          </p:cNvPr>
          <p:cNvSpPr txBox="1"/>
          <p:nvPr/>
        </p:nvSpPr>
        <p:spPr>
          <a:xfrm>
            <a:off x="1024129" y="1929446"/>
            <a:ext cx="8364298" cy="4247317"/>
          </a:xfrm>
          <a:prstGeom prst="rect">
            <a:avLst/>
          </a:prstGeom>
          <a:noFill/>
        </p:spPr>
        <p:txBody>
          <a:bodyPr wrap="square" rtlCol="0">
            <a:spAutoFit/>
          </a:bodyPr>
          <a:lstStyle/>
          <a:p>
            <a:r>
              <a:rPr lang="en-US" b="1" dirty="0"/>
              <a:t>Which kind of warehousing strategies do you know?</a:t>
            </a:r>
          </a:p>
          <a:p>
            <a:endParaRPr lang="en-US" dirty="0"/>
          </a:p>
          <a:p>
            <a:pPr marL="285750" indent="-285750">
              <a:buFont typeface="Arial" panose="020B0604020202020204" pitchFamily="34" charset="0"/>
              <a:buChar char="•"/>
            </a:pPr>
            <a:r>
              <a:rPr lang="en-US" dirty="0"/>
              <a:t>FIFO – First in, first out</a:t>
            </a:r>
            <a:br>
              <a:rPr lang="en-US" dirty="0"/>
            </a:br>
            <a:r>
              <a:rPr lang="en-US" dirty="0"/>
              <a:t>(i.e., food, medical goods, cosmetics … goods with expiry date)</a:t>
            </a:r>
          </a:p>
          <a:p>
            <a:pPr marL="285750" indent="-285750">
              <a:buFont typeface="Arial" panose="020B0604020202020204" pitchFamily="34" charset="0"/>
              <a:buChar char="•"/>
            </a:pPr>
            <a:r>
              <a:rPr lang="en-US" dirty="0"/>
              <a:t>LIFO – Last in, first out</a:t>
            </a:r>
            <a:br>
              <a:rPr lang="en-US" dirty="0"/>
            </a:br>
            <a:r>
              <a:rPr lang="en-US" dirty="0"/>
              <a:t>(i.e., building material, ceramics, </a:t>
            </a:r>
            <a:r>
              <a:rPr lang="en-US" dirty="0" err="1"/>
              <a:t>glas</a:t>
            </a:r>
            <a:r>
              <a:rPr lang="en-US" dirty="0"/>
              <a:t> … non-perishable goods without expiry date)</a:t>
            </a:r>
          </a:p>
          <a:p>
            <a:pPr marL="285750" indent="-285750">
              <a:buFont typeface="Arial" panose="020B0604020202020204" pitchFamily="34" charset="0"/>
              <a:buChar char="•"/>
            </a:pPr>
            <a:r>
              <a:rPr lang="en-US" dirty="0"/>
              <a:t>KIFO – Concern intern, first out</a:t>
            </a:r>
            <a:br>
              <a:rPr lang="en-US" dirty="0"/>
            </a:br>
            <a:r>
              <a:rPr lang="en-US" dirty="0"/>
              <a:t>(i.e., Heron … subsidies supplying the mother company)</a:t>
            </a:r>
          </a:p>
          <a:p>
            <a:pPr marL="285750" indent="-285750">
              <a:buFont typeface="Arial" panose="020B0604020202020204" pitchFamily="34" charset="0"/>
              <a:buChar char="•"/>
            </a:pPr>
            <a:r>
              <a:rPr lang="en-US" dirty="0"/>
              <a:t>HIFO – Highest in, first out &amp; </a:t>
            </a:r>
            <a:br>
              <a:rPr lang="en-US" dirty="0"/>
            </a:br>
            <a:r>
              <a:rPr lang="en-US" dirty="0"/>
              <a:t>LOFO – Lowest in, first out</a:t>
            </a:r>
            <a:br>
              <a:rPr lang="en-US" dirty="0"/>
            </a:br>
            <a:r>
              <a:rPr lang="en-US" dirty="0"/>
              <a:t>(price-depended warehousing; i.e., raw materials)</a:t>
            </a:r>
          </a:p>
          <a:p>
            <a:pPr marL="285750" indent="-285750">
              <a:buFont typeface="Arial" panose="020B0604020202020204" pitchFamily="34" charset="0"/>
              <a:buChar char="•"/>
            </a:pPr>
            <a:r>
              <a:rPr lang="en-US" dirty="0"/>
              <a:t>FEFO – First expired, first out</a:t>
            </a:r>
            <a:br>
              <a:rPr lang="en-US" dirty="0"/>
            </a:br>
            <a:r>
              <a:rPr lang="en-US" dirty="0"/>
              <a:t>(goods with urgent expiry date …)</a:t>
            </a:r>
          </a:p>
          <a:p>
            <a:pPr marL="285750" indent="-285750">
              <a:buFont typeface="Arial" panose="020B0604020202020204" pitchFamily="34" charset="0"/>
              <a:buChar char="•"/>
            </a:pPr>
            <a:r>
              <a:rPr lang="en-US" dirty="0"/>
              <a:t>ABC Analysis</a:t>
            </a:r>
          </a:p>
          <a:p>
            <a:pPr marL="285750" indent="-285750">
              <a:buFont typeface="Arial" panose="020B0604020202020204" pitchFamily="34" charset="0"/>
              <a:buChar char="•"/>
            </a:pPr>
            <a:r>
              <a:rPr lang="en-US" dirty="0"/>
              <a:t>Just-in-Time</a:t>
            </a:r>
          </a:p>
        </p:txBody>
      </p:sp>
      <p:sp>
        <p:nvSpPr>
          <p:cNvPr id="6" name="Rectangle 5">
            <a:extLst>
              <a:ext uri="{FF2B5EF4-FFF2-40B4-BE49-F238E27FC236}">
                <a16:creationId xmlns:a16="http://schemas.microsoft.com/office/drawing/2014/main" id="{12725604-4F7B-4190-B12E-D7F282E4E85D}"/>
              </a:ext>
            </a:extLst>
          </p:cNvPr>
          <p:cNvSpPr/>
          <p:nvPr/>
        </p:nvSpPr>
        <p:spPr>
          <a:xfrm>
            <a:off x="526728" y="720564"/>
            <a:ext cx="408741" cy="102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9" name="Picture 8">
            <a:extLst>
              <a:ext uri="{FF2B5EF4-FFF2-40B4-BE49-F238E27FC236}">
                <a16:creationId xmlns:a16="http://schemas.microsoft.com/office/drawing/2014/main" id="{89D7EABE-612D-4E58-AF84-F51716386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251" y="5740364"/>
            <a:ext cx="2570400" cy="1117636"/>
          </a:xfrm>
          <a:prstGeom prst="rect">
            <a:avLst/>
          </a:prstGeom>
        </p:spPr>
      </p:pic>
    </p:spTree>
    <p:extLst>
      <p:ext uri="{BB962C8B-B14F-4D97-AF65-F5344CB8AC3E}">
        <p14:creationId xmlns:p14="http://schemas.microsoft.com/office/powerpoint/2010/main" val="388128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Sourcing</a:t>
            </a: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F992DF9D-05E8-3F6E-F35C-33D276A8EAAC}"/>
              </a:ext>
            </a:extLst>
          </p:cNvPr>
          <p:cNvSpPr txBox="1"/>
          <p:nvPr/>
        </p:nvSpPr>
        <p:spPr>
          <a:xfrm>
            <a:off x="1024129" y="1929446"/>
            <a:ext cx="8364298" cy="4247317"/>
          </a:xfrm>
          <a:prstGeom prst="rect">
            <a:avLst/>
          </a:prstGeom>
          <a:noFill/>
        </p:spPr>
        <p:txBody>
          <a:bodyPr wrap="square" rtlCol="0">
            <a:spAutoFit/>
          </a:bodyPr>
          <a:lstStyle/>
          <a:p>
            <a:r>
              <a:rPr lang="en-US" b="1" dirty="0"/>
              <a:t>Which kind of sourcing strategies do you know?</a:t>
            </a:r>
          </a:p>
          <a:p>
            <a:endParaRPr lang="en-US" dirty="0"/>
          </a:p>
          <a:p>
            <a:pPr marL="285750" indent="-285750">
              <a:buFont typeface="Arial" panose="020B0604020202020204" pitchFamily="34" charset="0"/>
              <a:buChar char="•"/>
            </a:pPr>
            <a:r>
              <a:rPr lang="en-US" dirty="0"/>
              <a:t>Single sourcing: supply from one procurement source. The required material is procured exclusively from one supplier.</a:t>
            </a:r>
          </a:p>
          <a:p>
            <a:pPr marL="285750" indent="-285750">
              <a:buFont typeface="Arial" panose="020B0604020202020204" pitchFamily="34" charset="0"/>
              <a:buChar char="•"/>
            </a:pPr>
            <a:r>
              <a:rPr lang="en-US" dirty="0"/>
              <a:t>Multiple sourcing: two or more suppliers are selected for a procurement requirement (redundancy!!)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Global sourcing: systematic expansion of the procurement policy to international sources. The opportunities are: cost reduction, sales/turnover increase and risk reduction potential.</a:t>
            </a:r>
          </a:p>
          <a:p>
            <a:pPr marL="285750" indent="-285750">
              <a:buFont typeface="Arial" panose="020B0604020202020204" pitchFamily="34" charset="0"/>
              <a:buChar char="•"/>
            </a:pPr>
            <a:r>
              <a:rPr lang="en-US" dirty="0"/>
              <a:t>Local sourcing</a:t>
            </a:r>
          </a:p>
          <a:p>
            <a:pPr marL="285750" indent="-285750">
              <a:buFont typeface="Arial" panose="020B0604020202020204" pitchFamily="34" charset="0"/>
              <a:buChar char="•"/>
            </a:pPr>
            <a:r>
              <a:rPr lang="de-AT" dirty="0"/>
              <a:t>Modular Sourcing: d</a:t>
            </a:r>
            <a:r>
              <a:rPr lang="en-US" dirty="0" err="1"/>
              <a:t>ivision</a:t>
            </a:r>
            <a:r>
              <a:rPr lang="en-US" dirty="0"/>
              <a:t> of labor along the value chain; procurement of complete modules and assemblies</a:t>
            </a:r>
          </a:p>
          <a:p>
            <a:pPr marL="285750" indent="-285750">
              <a:buFont typeface="Arial" panose="020B0604020202020204" pitchFamily="34" charset="0"/>
              <a:buChar char="•"/>
            </a:pPr>
            <a:endParaRPr lang="en-US" dirty="0"/>
          </a:p>
        </p:txBody>
      </p:sp>
      <p:sp>
        <p:nvSpPr>
          <p:cNvPr id="6" name="Rectangle 5">
            <a:extLst>
              <a:ext uri="{FF2B5EF4-FFF2-40B4-BE49-F238E27FC236}">
                <a16:creationId xmlns:a16="http://schemas.microsoft.com/office/drawing/2014/main" id="{12725604-4F7B-4190-B12E-D7F282E4E85D}"/>
              </a:ext>
            </a:extLst>
          </p:cNvPr>
          <p:cNvSpPr/>
          <p:nvPr/>
        </p:nvSpPr>
        <p:spPr>
          <a:xfrm>
            <a:off x="526728" y="720564"/>
            <a:ext cx="408741" cy="102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9" name="Picture 8">
            <a:extLst>
              <a:ext uri="{FF2B5EF4-FFF2-40B4-BE49-F238E27FC236}">
                <a16:creationId xmlns:a16="http://schemas.microsoft.com/office/drawing/2014/main" id="{89D7EABE-612D-4E58-AF84-F51716386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251" y="5740364"/>
            <a:ext cx="2570400" cy="1117636"/>
          </a:xfrm>
          <a:prstGeom prst="rect">
            <a:avLst/>
          </a:prstGeom>
        </p:spPr>
      </p:pic>
    </p:spTree>
    <p:extLst>
      <p:ext uri="{BB962C8B-B14F-4D97-AF65-F5344CB8AC3E}">
        <p14:creationId xmlns:p14="http://schemas.microsoft.com/office/powerpoint/2010/main" val="213907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Procurement Strategies</a:t>
            </a: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F992DF9D-05E8-3F6E-F35C-33D276A8EAAC}"/>
              </a:ext>
            </a:extLst>
          </p:cNvPr>
          <p:cNvSpPr txBox="1"/>
          <p:nvPr/>
        </p:nvSpPr>
        <p:spPr>
          <a:xfrm>
            <a:off x="1024129" y="1929446"/>
            <a:ext cx="8364298" cy="3970318"/>
          </a:xfrm>
          <a:prstGeom prst="rect">
            <a:avLst/>
          </a:prstGeom>
          <a:noFill/>
        </p:spPr>
        <p:txBody>
          <a:bodyPr wrap="square" rtlCol="0">
            <a:spAutoFit/>
          </a:bodyPr>
          <a:lstStyle/>
          <a:p>
            <a:r>
              <a:rPr lang="en-US" b="1" dirty="0"/>
              <a:t>Which kind of procurement strategies do you know?</a:t>
            </a:r>
          </a:p>
          <a:p>
            <a:endParaRPr lang="en-US" dirty="0"/>
          </a:p>
          <a:p>
            <a:pPr marL="285750" indent="-285750">
              <a:buFont typeface="Arial" panose="020B0604020202020204" pitchFamily="34" charset="0"/>
              <a:buChar char="•"/>
            </a:pPr>
            <a:r>
              <a:rPr lang="en-US" dirty="0"/>
              <a:t>Individual procurement: goods are only procured when there is a need for them; positive effects on </a:t>
            </a:r>
            <a:r>
              <a:rPr lang="en-US" dirty="0">
                <a:sym typeface="Wingdings" panose="05000000000000000000" pitchFamily="2" charset="2"/>
              </a:rPr>
              <a:t> capital commitment costs, interest costs, warehousing costs</a:t>
            </a: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r>
              <a:rPr lang="en-US" dirty="0">
                <a:sym typeface="Wingdings" panose="05000000000000000000" pitchFamily="2" charset="2"/>
              </a:rPr>
              <a:t>Stock procurement: stocks are deliberately held in order to secure the production process and make the company independent of suppliers (supplier relationships)</a:t>
            </a: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r>
              <a:rPr lang="en-US" dirty="0"/>
              <a:t>Production-synchronized procurement</a:t>
            </a:r>
            <a:r>
              <a:rPr lang="en-US" dirty="0">
                <a:sym typeface="Wingdings" panose="05000000000000000000" pitchFamily="2" charset="2"/>
              </a:rPr>
              <a:t> – Just-in-Time: to produce as accurately as possible to demand by simplifying and rationalizing the internal and external material flow within the company and to procure the required material in sync with production. The ideal situation here is stockless production. Decision on </a:t>
            </a:r>
            <a:br>
              <a:rPr lang="en-US" dirty="0">
                <a:sym typeface="Wingdings" panose="05000000000000000000" pitchFamily="2" charset="2"/>
              </a:rPr>
            </a:br>
            <a:r>
              <a:rPr lang="en-US" dirty="0">
                <a:sym typeface="Wingdings" panose="05000000000000000000" pitchFamily="2" charset="2"/>
              </a:rPr>
              <a:t>Inventory minimization, Quality assurance methods, Material flow planning, Selection of means of transportation, Location decisions, Relationship with suppliers</a:t>
            </a:r>
          </a:p>
        </p:txBody>
      </p:sp>
      <p:sp>
        <p:nvSpPr>
          <p:cNvPr id="6" name="Rectangle 5">
            <a:extLst>
              <a:ext uri="{FF2B5EF4-FFF2-40B4-BE49-F238E27FC236}">
                <a16:creationId xmlns:a16="http://schemas.microsoft.com/office/drawing/2014/main" id="{12725604-4F7B-4190-B12E-D7F282E4E85D}"/>
              </a:ext>
            </a:extLst>
          </p:cNvPr>
          <p:cNvSpPr/>
          <p:nvPr/>
        </p:nvSpPr>
        <p:spPr>
          <a:xfrm>
            <a:off x="526728" y="720564"/>
            <a:ext cx="408741" cy="102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9" name="Picture 8">
            <a:extLst>
              <a:ext uri="{FF2B5EF4-FFF2-40B4-BE49-F238E27FC236}">
                <a16:creationId xmlns:a16="http://schemas.microsoft.com/office/drawing/2014/main" id="{89D7EABE-612D-4E58-AF84-F51716386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251" y="5740364"/>
            <a:ext cx="2570400" cy="1117636"/>
          </a:xfrm>
          <a:prstGeom prst="rect">
            <a:avLst/>
          </a:prstGeom>
        </p:spPr>
      </p:pic>
    </p:spTree>
    <p:extLst>
      <p:ext uri="{BB962C8B-B14F-4D97-AF65-F5344CB8AC3E}">
        <p14:creationId xmlns:p14="http://schemas.microsoft.com/office/powerpoint/2010/main" val="58836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title"/>
          </p:nvPr>
        </p:nvSpPr>
        <p:spPr/>
        <p:txBody>
          <a:bodyPr>
            <a:normAutofit/>
          </a:bodyPr>
          <a:lstStyle/>
          <a:p>
            <a:r>
              <a:rPr lang="en-US" sz="3600" dirty="0">
                <a:solidFill>
                  <a:schemeClr val="tx1"/>
                </a:solidFill>
              </a:rPr>
              <a:t>Example ZARA</a:t>
            </a: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rot="5400000">
            <a:off x="7477124" y="2143123"/>
            <a:ext cx="6858004"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F992DF9D-05E8-3F6E-F35C-33D276A8EAAC}"/>
              </a:ext>
            </a:extLst>
          </p:cNvPr>
          <p:cNvSpPr txBox="1"/>
          <p:nvPr/>
        </p:nvSpPr>
        <p:spPr>
          <a:xfrm>
            <a:off x="1024129" y="1929446"/>
            <a:ext cx="8364298" cy="5078313"/>
          </a:xfrm>
          <a:prstGeom prst="rect">
            <a:avLst/>
          </a:prstGeom>
          <a:noFill/>
        </p:spPr>
        <p:txBody>
          <a:bodyPr wrap="square" rtlCol="0">
            <a:spAutoFit/>
          </a:bodyPr>
          <a:lstStyle/>
          <a:p>
            <a:endParaRPr lang="en-US" b="1" dirty="0"/>
          </a:p>
          <a:p>
            <a:r>
              <a:rPr lang="en-US" b="1" dirty="0"/>
              <a:t>High degree of automation; </a:t>
            </a:r>
          </a:p>
          <a:p>
            <a:r>
              <a:rPr lang="en-US" b="1" dirty="0"/>
              <a:t>Technological, logistical support</a:t>
            </a:r>
          </a:p>
          <a:p>
            <a:r>
              <a:rPr lang="en-US" b="1" dirty="0"/>
              <a:t>from Zara</a:t>
            </a:r>
          </a:p>
          <a:p>
            <a:endParaRPr lang="en-US" b="1" dirty="0"/>
          </a:p>
          <a:p>
            <a:r>
              <a:rPr lang="en-US" b="1" dirty="0"/>
              <a:t>Time-intensive and risky</a:t>
            </a:r>
          </a:p>
          <a:p>
            <a:r>
              <a:rPr lang="en-US" b="1" dirty="0"/>
              <a:t>products are manufactured</a:t>
            </a:r>
          </a:p>
          <a:p>
            <a:r>
              <a:rPr lang="en-US" b="1" dirty="0"/>
              <a:t>in-house</a:t>
            </a:r>
          </a:p>
          <a:p>
            <a:endParaRPr lang="en-US" b="1" dirty="0"/>
          </a:p>
          <a:p>
            <a:r>
              <a:rPr lang="en-US" b="1" dirty="0"/>
              <a:t>Factories specialized in specific</a:t>
            </a:r>
          </a:p>
          <a:p>
            <a:r>
              <a:rPr lang="en-US" b="1" dirty="0"/>
              <a:t>fabric types (cutting, patterning,</a:t>
            </a:r>
          </a:p>
          <a:p>
            <a:r>
              <a:rPr lang="en-US" b="1" dirty="0"/>
              <a:t>finishing); ~450 mini-factories</a:t>
            </a:r>
          </a:p>
          <a:p>
            <a:r>
              <a:rPr lang="en-US" b="1" dirty="0"/>
              <a:t>(approx. 20 employees),</a:t>
            </a:r>
          </a:p>
          <a:p>
            <a:r>
              <a:rPr lang="en-US" b="1" dirty="0"/>
              <a:t>specialization by fabric type</a:t>
            </a:r>
          </a:p>
          <a:p>
            <a:endParaRPr lang="en-US" b="1" dirty="0"/>
          </a:p>
          <a:p>
            <a:endParaRPr lang="en-US" b="1" dirty="0"/>
          </a:p>
          <a:p>
            <a:r>
              <a:rPr lang="en-US" b="1" dirty="0"/>
              <a:t>Price-intensive products outsourced / outsourcing China or the Middle East</a:t>
            </a:r>
          </a:p>
          <a:p>
            <a:endParaRPr lang="en-US" dirty="0"/>
          </a:p>
        </p:txBody>
      </p:sp>
      <p:sp>
        <p:nvSpPr>
          <p:cNvPr id="6" name="Rectangle 5">
            <a:extLst>
              <a:ext uri="{FF2B5EF4-FFF2-40B4-BE49-F238E27FC236}">
                <a16:creationId xmlns:a16="http://schemas.microsoft.com/office/drawing/2014/main" id="{12725604-4F7B-4190-B12E-D7F282E4E85D}"/>
              </a:ext>
            </a:extLst>
          </p:cNvPr>
          <p:cNvSpPr/>
          <p:nvPr/>
        </p:nvSpPr>
        <p:spPr>
          <a:xfrm>
            <a:off x="526728" y="720564"/>
            <a:ext cx="408741" cy="1023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9" name="Picture 8">
            <a:extLst>
              <a:ext uri="{FF2B5EF4-FFF2-40B4-BE49-F238E27FC236}">
                <a16:creationId xmlns:a16="http://schemas.microsoft.com/office/drawing/2014/main" id="{89D7EABE-612D-4E58-AF84-F51716386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251" y="5740364"/>
            <a:ext cx="2570400" cy="1117636"/>
          </a:xfrm>
          <a:prstGeom prst="rect">
            <a:avLst/>
          </a:prstGeom>
        </p:spPr>
      </p:pic>
      <p:pic>
        <p:nvPicPr>
          <p:cNvPr id="5" name="Picture 2">
            <a:extLst>
              <a:ext uri="{FF2B5EF4-FFF2-40B4-BE49-F238E27FC236}">
                <a16:creationId xmlns:a16="http://schemas.microsoft.com/office/drawing/2014/main" id="{C9F42A7C-A758-D6AF-C659-170C670958B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262" t="35721" r="40103" b="37068"/>
          <a:stretch/>
        </p:blipFill>
        <p:spPr bwMode="auto">
          <a:xfrm>
            <a:off x="4218477" y="596701"/>
            <a:ext cx="797217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3401C435-4129-9300-FABA-027175ED1583}"/>
              </a:ext>
            </a:extLst>
          </p:cNvPr>
          <p:cNvPicPr>
            <a:picLocks noChangeAspect="1" noChangeArrowheads="1"/>
          </p:cNvPicPr>
          <p:nvPr/>
        </p:nvPicPr>
        <p:blipFill>
          <a:blip r:embed="rId6" cstate="print"/>
          <a:srcRect/>
          <a:stretch>
            <a:fillRect/>
          </a:stretch>
        </p:blipFill>
        <p:spPr bwMode="auto">
          <a:xfrm flipH="1">
            <a:off x="7176668" y="1809352"/>
            <a:ext cx="471093" cy="323161"/>
          </a:xfrm>
          <a:prstGeom prst="rect">
            <a:avLst/>
          </a:prstGeom>
          <a:noFill/>
          <a:ln w="9525">
            <a:noFill/>
            <a:miter lim="800000"/>
            <a:headEnd/>
            <a:tailEnd/>
          </a:ln>
          <a:effectLst/>
        </p:spPr>
      </p:pic>
      <p:pic>
        <p:nvPicPr>
          <p:cNvPr id="8" name="Picture 7">
            <a:extLst>
              <a:ext uri="{FF2B5EF4-FFF2-40B4-BE49-F238E27FC236}">
                <a16:creationId xmlns:a16="http://schemas.microsoft.com/office/drawing/2014/main" id="{9C46059E-AE22-E523-ECF3-27AEAB735B53}"/>
              </a:ext>
            </a:extLst>
          </p:cNvPr>
          <p:cNvPicPr>
            <a:picLocks noChangeAspect="1" noChangeArrowheads="1"/>
          </p:cNvPicPr>
          <p:nvPr/>
        </p:nvPicPr>
        <p:blipFill>
          <a:blip r:embed="rId6" cstate="print"/>
          <a:srcRect/>
          <a:stretch>
            <a:fillRect/>
          </a:stretch>
        </p:blipFill>
        <p:spPr bwMode="auto">
          <a:xfrm flipH="1">
            <a:off x="6600604" y="3177504"/>
            <a:ext cx="471093" cy="323161"/>
          </a:xfrm>
          <a:prstGeom prst="rect">
            <a:avLst/>
          </a:prstGeom>
          <a:noFill/>
          <a:ln w="9525">
            <a:noFill/>
            <a:miter lim="800000"/>
            <a:headEnd/>
            <a:tailEnd/>
          </a:ln>
          <a:effectLst/>
        </p:spPr>
      </p:pic>
      <p:pic>
        <p:nvPicPr>
          <p:cNvPr id="10" name="Picture 6">
            <a:extLst>
              <a:ext uri="{FF2B5EF4-FFF2-40B4-BE49-F238E27FC236}">
                <a16:creationId xmlns:a16="http://schemas.microsoft.com/office/drawing/2014/main" id="{FAA6B6D8-5F88-A409-A189-B230E65379B6}"/>
              </a:ext>
            </a:extLst>
          </p:cNvPr>
          <p:cNvPicPr>
            <a:picLocks noChangeAspect="1" noChangeArrowheads="1"/>
          </p:cNvPicPr>
          <p:nvPr/>
        </p:nvPicPr>
        <p:blipFill>
          <a:blip r:embed="rId6" cstate="print"/>
          <a:srcRect/>
          <a:stretch>
            <a:fillRect/>
          </a:stretch>
        </p:blipFill>
        <p:spPr bwMode="auto">
          <a:xfrm flipH="1">
            <a:off x="5592492" y="3105496"/>
            <a:ext cx="471093" cy="323161"/>
          </a:xfrm>
          <a:prstGeom prst="rect">
            <a:avLst/>
          </a:prstGeom>
          <a:noFill/>
          <a:ln w="9525">
            <a:noFill/>
            <a:miter lim="800000"/>
            <a:headEnd/>
            <a:tailEnd/>
          </a:ln>
          <a:effectLst/>
        </p:spPr>
      </p:pic>
      <p:pic>
        <p:nvPicPr>
          <p:cNvPr id="11" name="Picture 6">
            <a:extLst>
              <a:ext uri="{FF2B5EF4-FFF2-40B4-BE49-F238E27FC236}">
                <a16:creationId xmlns:a16="http://schemas.microsoft.com/office/drawing/2014/main" id="{E0241C80-2024-0C39-6257-5BEC809A7AD8}"/>
              </a:ext>
            </a:extLst>
          </p:cNvPr>
          <p:cNvPicPr>
            <a:picLocks noChangeAspect="1" noChangeArrowheads="1"/>
          </p:cNvPicPr>
          <p:nvPr/>
        </p:nvPicPr>
        <p:blipFill>
          <a:blip r:embed="rId6" cstate="print"/>
          <a:srcRect/>
          <a:stretch>
            <a:fillRect/>
          </a:stretch>
        </p:blipFill>
        <p:spPr bwMode="auto">
          <a:xfrm flipH="1">
            <a:off x="6096548" y="3105496"/>
            <a:ext cx="471093" cy="323161"/>
          </a:xfrm>
          <a:prstGeom prst="rect">
            <a:avLst/>
          </a:prstGeom>
          <a:noFill/>
          <a:ln w="9525">
            <a:noFill/>
            <a:miter lim="800000"/>
            <a:headEnd/>
            <a:tailEnd/>
          </a:ln>
          <a:effectLst/>
        </p:spPr>
      </p:pic>
      <p:pic>
        <p:nvPicPr>
          <p:cNvPr id="12" name="Picture 6">
            <a:extLst>
              <a:ext uri="{FF2B5EF4-FFF2-40B4-BE49-F238E27FC236}">
                <a16:creationId xmlns:a16="http://schemas.microsoft.com/office/drawing/2014/main" id="{47D09C57-4498-214B-2584-5BFC4186814B}"/>
              </a:ext>
            </a:extLst>
          </p:cNvPr>
          <p:cNvPicPr>
            <a:picLocks noChangeAspect="1" noChangeArrowheads="1"/>
          </p:cNvPicPr>
          <p:nvPr/>
        </p:nvPicPr>
        <p:blipFill>
          <a:blip r:embed="rId6" cstate="print"/>
          <a:srcRect/>
          <a:stretch>
            <a:fillRect/>
          </a:stretch>
        </p:blipFill>
        <p:spPr bwMode="auto">
          <a:xfrm flipH="1">
            <a:off x="7248676" y="2313408"/>
            <a:ext cx="471093" cy="323161"/>
          </a:xfrm>
          <a:prstGeom prst="rect">
            <a:avLst/>
          </a:prstGeom>
          <a:noFill/>
          <a:ln w="9525">
            <a:noFill/>
            <a:miter lim="800000"/>
            <a:headEnd/>
            <a:tailEnd/>
          </a:ln>
          <a:effectLst/>
        </p:spPr>
      </p:pic>
      <p:pic>
        <p:nvPicPr>
          <p:cNvPr id="13" name="Picture 6">
            <a:extLst>
              <a:ext uri="{FF2B5EF4-FFF2-40B4-BE49-F238E27FC236}">
                <a16:creationId xmlns:a16="http://schemas.microsoft.com/office/drawing/2014/main" id="{3D6DEEBF-7909-1673-F242-14A1E851BD07}"/>
              </a:ext>
            </a:extLst>
          </p:cNvPr>
          <p:cNvPicPr>
            <a:picLocks noChangeAspect="1" noChangeArrowheads="1"/>
          </p:cNvPicPr>
          <p:nvPr/>
        </p:nvPicPr>
        <p:blipFill>
          <a:blip r:embed="rId6" cstate="print"/>
          <a:srcRect/>
          <a:stretch>
            <a:fillRect/>
          </a:stretch>
        </p:blipFill>
        <p:spPr bwMode="auto">
          <a:xfrm flipH="1">
            <a:off x="7209631" y="1305296"/>
            <a:ext cx="471093" cy="323161"/>
          </a:xfrm>
          <a:prstGeom prst="rect">
            <a:avLst/>
          </a:prstGeom>
          <a:noFill/>
          <a:ln w="9525">
            <a:noFill/>
            <a:miter lim="800000"/>
            <a:headEnd/>
            <a:tailEnd/>
          </a:ln>
          <a:effectLst/>
        </p:spPr>
      </p:pic>
      <p:pic>
        <p:nvPicPr>
          <p:cNvPr id="14" name="Picture 8">
            <a:extLst>
              <a:ext uri="{FF2B5EF4-FFF2-40B4-BE49-F238E27FC236}">
                <a16:creationId xmlns:a16="http://schemas.microsoft.com/office/drawing/2014/main" id="{31B7DA12-0FF5-BC6F-9DD8-A2C5FE50237F}"/>
              </a:ext>
            </a:extLst>
          </p:cNvPr>
          <p:cNvPicPr>
            <a:picLocks noChangeAspect="1" noChangeArrowheads="1"/>
          </p:cNvPicPr>
          <p:nvPr/>
        </p:nvPicPr>
        <p:blipFill>
          <a:blip r:embed="rId7" cstate="print"/>
          <a:srcRect/>
          <a:stretch>
            <a:fillRect/>
          </a:stretch>
        </p:blipFill>
        <p:spPr bwMode="auto">
          <a:xfrm>
            <a:off x="6600604" y="1089272"/>
            <a:ext cx="360040" cy="251308"/>
          </a:xfrm>
          <a:prstGeom prst="rect">
            <a:avLst/>
          </a:prstGeom>
          <a:noFill/>
          <a:ln w="9525">
            <a:noFill/>
            <a:miter lim="800000"/>
            <a:headEnd/>
            <a:tailEnd/>
          </a:ln>
          <a:effectLst/>
        </p:spPr>
      </p:pic>
      <p:pic>
        <p:nvPicPr>
          <p:cNvPr id="15" name="Picture 8">
            <a:extLst>
              <a:ext uri="{FF2B5EF4-FFF2-40B4-BE49-F238E27FC236}">
                <a16:creationId xmlns:a16="http://schemas.microsoft.com/office/drawing/2014/main" id="{47BB4CBA-9198-CD9D-FDAE-0E942579443C}"/>
              </a:ext>
            </a:extLst>
          </p:cNvPr>
          <p:cNvPicPr>
            <a:picLocks noChangeAspect="1" noChangeArrowheads="1"/>
          </p:cNvPicPr>
          <p:nvPr/>
        </p:nvPicPr>
        <p:blipFill>
          <a:blip r:embed="rId7" cstate="print"/>
          <a:srcRect/>
          <a:stretch>
            <a:fillRect/>
          </a:stretch>
        </p:blipFill>
        <p:spPr bwMode="auto">
          <a:xfrm>
            <a:off x="5808516" y="2385416"/>
            <a:ext cx="360040" cy="251308"/>
          </a:xfrm>
          <a:prstGeom prst="rect">
            <a:avLst/>
          </a:prstGeom>
          <a:noFill/>
          <a:ln w="9525">
            <a:noFill/>
            <a:miter lim="800000"/>
            <a:headEnd/>
            <a:tailEnd/>
          </a:ln>
          <a:effectLst/>
        </p:spPr>
      </p:pic>
      <p:pic>
        <p:nvPicPr>
          <p:cNvPr id="16" name="Picture 8">
            <a:extLst>
              <a:ext uri="{FF2B5EF4-FFF2-40B4-BE49-F238E27FC236}">
                <a16:creationId xmlns:a16="http://schemas.microsoft.com/office/drawing/2014/main" id="{38A8F4E4-77D6-336C-957C-EE58BE0F3047}"/>
              </a:ext>
            </a:extLst>
          </p:cNvPr>
          <p:cNvPicPr>
            <a:picLocks noChangeAspect="1" noChangeArrowheads="1"/>
          </p:cNvPicPr>
          <p:nvPr/>
        </p:nvPicPr>
        <p:blipFill>
          <a:blip r:embed="rId7" cstate="print"/>
          <a:srcRect/>
          <a:stretch>
            <a:fillRect/>
          </a:stretch>
        </p:blipFill>
        <p:spPr bwMode="auto">
          <a:xfrm>
            <a:off x="6240564" y="2457424"/>
            <a:ext cx="360040" cy="251308"/>
          </a:xfrm>
          <a:prstGeom prst="rect">
            <a:avLst/>
          </a:prstGeom>
          <a:noFill/>
          <a:ln w="9525">
            <a:noFill/>
            <a:miter lim="800000"/>
            <a:headEnd/>
            <a:tailEnd/>
          </a:ln>
          <a:effectLst/>
        </p:spPr>
      </p:pic>
      <p:pic>
        <p:nvPicPr>
          <p:cNvPr id="17" name="Picture 6">
            <a:extLst>
              <a:ext uri="{FF2B5EF4-FFF2-40B4-BE49-F238E27FC236}">
                <a16:creationId xmlns:a16="http://schemas.microsoft.com/office/drawing/2014/main" id="{5D9BEFFD-AE54-B87C-1B7F-A86F726508DF}"/>
              </a:ext>
            </a:extLst>
          </p:cNvPr>
          <p:cNvPicPr>
            <a:picLocks noChangeAspect="1" noChangeArrowheads="1"/>
          </p:cNvPicPr>
          <p:nvPr/>
        </p:nvPicPr>
        <p:blipFill>
          <a:blip r:embed="rId6" cstate="print"/>
          <a:srcRect/>
          <a:stretch>
            <a:fillRect/>
          </a:stretch>
        </p:blipFill>
        <p:spPr bwMode="auto">
          <a:xfrm flipH="1">
            <a:off x="7104660" y="2889472"/>
            <a:ext cx="471093" cy="323161"/>
          </a:xfrm>
          <a:prstGeom prst="rect">
            <a:avLst/>
          </a:prstGeom>
          <a:noFill/>
          <a:ln w="9525">
            <a:noFill/>
            <a:miter lim="800000"/>
            <a:headEnd/>
            <a:tailEnd/>
          </a:ln>
          <a:effectLst/>
        </p:spPr>
      </p:pic>
      <p:pic>
        <p:nvPicPr>
          <p:cNvPr id="18" name="Picture 8">
            <a:extLst>
              <a:ext uri="{FF2B5EF4-FFF2-40B4-BE49-F238E27FC236}">
                <a16:creationId xmlns:a16="http://schemas.microsoft.com/office/drawing/2014/main" id="{9A5D23D8-5B68-9657-316C-43748EE87E79}"/>
              </a:ext>
            </a:extLst>
          </p:cNvPr>
          <p:cNvPicPr>
            <a:picLocks noChangeAspect="1" noChangeArrowheads="1"/>
          </p:cNvPicPr>
          <p:nvPr/>
        </p:nvPicPr>
        <p:blipFill>
          <a:blip r:embed="rId7" cstate="print"/>
          <a:srcRect/>
          <a:stretch>
            <a:fillRect/>
          </a:stretch>
        </p:blipFill>
        <p:spPr bwMode="auto">
          <a:xfrm>
            <a:off x="5592492" y="1953368"/>
            <a:ext cx="360040" cy="251308"/>
          </a:xfrm>
          <a:prstGeom prst="rect">
            <a:avLst/>
          </a:prstGeom>
          <a:noFill/>
          <a:ln w="9525">
            <a:noFill/>
            <a:miter lim="800000"/>
            <a:headEnd/>
            <a:tailEnd/>
          </a:ln>
          <a:effectLst/>
        </p:spPr>
      </p:pic>
      <p:pic>
        <p:nvPicPr>
          <p:cNvPr id="19" name="Picture 2">
            <a:extLst>
              <a:ext uri="{FF2B5EF4-FFF2-40B4-BE49-F238E27FC236}">
                <a16:creationId xmlns:a16="http://schemas.microsoft.com/office/drawing/2014/main" id="{FA76095E-EE6D-C26E-65DB-BB054E69C3C5}"/>
              </a:ext>
            </a:extLst>
          </p:cNvPr>
          <p:cNvPicPr>
            <a:picLocks noChangeAspect="1" noChangeArrowheads="1"/>
          </p:cNvPicPr>
          <p:nvPr/>
        </p:nvPicPr>
        <p:blipFill>
          <a:blip r:embed="rId8" cstate="print"/>
          <a:srcRect/>
          <a:stretch>
            <a:fillRect/>
          </a:stretch>
        </p:blipFill>
        <p:spPr bwMode="auto">
          <a:xfrm>
            <a:off x="5736508" y="873248"/>
            <a:ext cx="941090" cy="941090"/>
          </a:xfrm>
          <a:prstGeom prst="rect">
            <a:avLst/>
          </a:prstGeom>
          <a:noFill/>
          <a:ln w="9525">
            <a:noFill/>
            <a:miter lim="800000"/>
            <a:headEnd/>
            <a:tailEnd/>
          </a:ln>
          <a:effectLst/>
        </p:spPr>
      </p:pic>
      <p:sp>
        <p:nvSpPr>
          <p:cNvPr id="20" name="Textfeld 17">
            <a:extLst>
              <a:ext uri="{FF2B5EF4-FFF2-40B4-BE49-F238E27FC236}">
                <a16:creationId xmlns:a16="http://schemas.microsoft.com/office/drawing/2014/main" id="{2ECDEA05-55EE-9076-1605-DBA5D9AEA59F}"/>
              </a:ext>
            </a:extLst>
          </p:cNvPr>
          <p:cNvSpPr txBox="1"/>
          <p:nvPr/>
        </p:nvSpPr>
        <p:spPr>
          <a:xfrm>
            <a:off x="5808516" y="873248"/>
            <a:ext cx="489236" cy="369332"/>
          </a:xfrm>
          <a:prstGeom prst="rect">
            <a:avLst/>
          </a:prstGeom>
          <a:noFill/>
        </p:spPr>
        <p:txBody>
          <a:bodyPr wrap="none" rtlCol="0">
            <a:spAutoFit/>
          </a:bodyPr>
          <a:lstStyle/>
          <a:p>
            <a:r>
              <a:rPr lang="de-DE" b="1" dirty="0"/>
              <a:t>HQ</a:t>
            </a:r>
          </a:p>
        </p:txBody>
      </p:sp>
      <p:pic>
        <p:nvPicPr>
          <p:cNvPr id="21" name="Picture 8">
            <a:extLst>
              <a:ext uri="{FF2B5EF4-FFF2-40B4-BE49-F238E27FC236}">
                <a16:creationId xmlns:a16="http://schemas.microsoft.com/office/drawing/2014/main" id="{7C40011F-1354-4CDD-A7E9-F2957E2E8A2C}"/>
              </a:ext>
            </a:extLst>
          </p:cNvPr>
          <p:cNvPicPr>
            <a:picLocks noChangeAspect="1" noChangeArrowheads="1"/>
          </p:cNvPicPr>
          <p:nvPr/>
        </p:nvPicPr>
        <p:blipFill>
          <a:blip r:embed="rId7" cstate="print"/>
          <a:srcRect/>
          <a:stretch>
            <a:fillRect/>
          </a:stretch>
        </p:blipFill>
        <p:spPr bwMode="auto">
          <a:xfrm>
            <a:off x="6528596" y="2241400"/>
            <a:ext cx="360040" cy="251308"/>
          </a:xfrm>
          <a:prstGeom prst="rect">
            <a:avLst/>
          </a:prstGeom>
          <a:noFill/>
          <a:ln w="9525">
            <a:noFill/>
            <a:miter lim="800000"/>
            <a:headEnd/>
            <a:tailEnd/>
          </a:ln>
          <a:effectLst/>
        </p:spPr>
      </p:pic>
      <p:pic>
        <p:nvPicPr>
          <p:cNvPr id="22" name="Picture 8">
            <a:extLst>
              <a:ext uri="{FF2B5EF4-FFF2-40B4-BE49-F238E27FC236}">
                <a16:creationId xmlns:a16="http://schemas.microsoft.com/office/drawing/2014/main" id="{F6B5D93D-8C32-BF1C-0BBC-F53878218CC3}"/>
              </a:ext>
            </a:extLst>
          </p:cNvPr>
          <p:cNvPicPr>
            <a:picLocks noChangeAspect="1" noChangeArrowheads="1"/>
          </p:cNvPicPr>
          <p:nvPr/>
        </p:nvPicPr>
        <p:blipFill>
          <a:blip r:embed="rId7" cstate="print"/>
          <a:srcRect/>
          <a:stretch>
            <a:fillRect/>
          </a:stretch>
        </p:blipFill>
        <p:spPr bwMode="auto">
          <a:xfrm>
            <a:off x="6672612" y="1809352"/>
            <a:ext cx="360040" cy="251308"/>
          </a:xfrm>
          <a:prstGeom prst="rect">
            <a:avLst/>
          </a:prstGeom>
          <a:noFill/>
          <a:ln w="9525">
            <a:noFill/>
            <a:miter lim="800000"/>
            <a:headEnd/>
            <a:tailEnd/>
          </a:ln>
          <a:effectLst/>
        </p:spPr>
      </p:pic>
      <p:cxnSp>
        <p:nvCxnSpPr>
          <p:cNvPr id="23" name="Gerade Verbindung mit Pfeil 20">
            <a:extLst>
              <a:ext uri="{FF2B5EF4-FFF2-40B4-BE49-F238E27FC236}">
                <a16:creationId xmlns:a16="http://schemas.microsoft.com/office/drawing/2014/main" id="{B9E30F3B-2CA7-2ABD-7FD7-7CD4EA580C2C}"/>
              </a:ext>
            </a:extLst>
          </p:cNvPr>
          <p:cNvCxnSpPr>
            <a:stCxn id="15" idx="2"/>
            <a:endCxn id="10" idx="0"/>
          </p:cNvCxnSpPr>
          <p:nvPr/>
        </p:nvCxnSpPr>
        <p:spPr>
          <a:xfrm rot="5400000">
            <a:off x="5673901" y="2790861"/>
            <a:ext cx="468772" cy="160498"/>
          </a:xfrm>
          <a:prstGeom prst="straightConnector1">
            <a:avLst/>
          </a:prstGeom>
          <a:ln>
            <a:solidFill>
              <a:srgbClr val="FF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4" name="Gerade Verbindung mit Pfeil 21">
            <a:extLst>
              <a:ext uri="{FF2B5EF4-FFF2-40B4-BE49-F238E27FC236}">
                <a16:creationId xmlns:a16="http://schemas.microsoft.com/office/drawing/2014/main" id="{64695E93-275F-8041-28A0-959B6FCDBA67}"/>
              </a:ext>
            </a:extLst>
          </p:cNvPr>
          <p:cNvCxnSpPr>
            <a:stCxn id="16" idx="2"/>
            <a:endCxn id="11" idx="0"/>
          </p:cNvCxnSpPr>
          <p:nvPr/>
        </p:nvCxnSpPr>
        <p:spPr>
          <a:xfrm rot="5400000">
            <a:off x="6177957" y="2862869"/>
            <a:ext cx="396764" cy="88490"/>
          </a:xfrm>
          <a:prstGeom prst="straightConnector1">
            <a:avLst/>
          </a:prstGeom>
          <a:ln>
            <a:solidFill>
              <a:srgbClr val="FF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5" name="Gerade Verbindung mit Pfeil 22">
            <a:extLst>
              <a:ext uri="{FF2B5EF4-FFF2-40B4-BE49-F238E27FC236}">
                <a16:creationId xmlns:a16="http://schemas.microsoft.com/office/drawing/2014/main" id="{90BF87C7-B895-A25F-2BFA-B12C0E51BB6C}"/>
              </a:ext>
            </a:extLst>
          </p:cNvPr>
          <p:cNvCxnSpPr>
            <a:stCxn id="16" idx="3"/>
            <a:endCxn id="8" idx="0"/>
          </p:cNvCxnSpPr>
          <p:nvPr/>
        </p:nvCxnSpPr>
        <p:spPr>
          <a:xfrm>
            <a:off x="6600604" y="2583078"/>
            <a:ext cx="235546" cy="594426"/>
          </a:xfrm>
          <a:prstGeom prst="straightConnector1">
            <a:avLst/>
          </a:prstGeom>
          <a:ln>
            <a:solidFill>
              <a:srgbClr val="FF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6" name="Gerade Verbindung mit Pfeil 23">
            <a:extLst>
              <a:ext uri="{FF2B5EF4-FFF2-40B4-BE49-F238E27FC236}">
                <a16:creationId xmlns:a16="http://schemas.microsoft.com/office/drawing/2014/main" id="{DD6F2E0A-3CBD-D632-486B-AA862858EC00}"/>
              </a:ext>
            </a:extLst>
          </p:cNvPr>
          <p:cNvCxnSpPr>
            <a:stCxn id="18" idx="2"/>
            <a:endCxn id="10" idx="0"/>
          </p:cNvCxnSpPr>
          <p:nvPr/>
        </p:nvCxnSpPr>
        <p:spPr>
          <a:xfrm rot="16200000" flipH="1">
            <a:off x="5349865" y="2627323"/>
            <a:ext cx="900820" cy="55526"/>
          </a:xfrm>
          <a:prstGeom prst="straightConnector1">
            <a:avLst/>
          </a:prstGeom>
          <a:ln>
            <a:solidFill>
              <a:srgbClr val="FF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7" name="Gerade Verbindung mit Pfeil 24">
            <a:extLst>
              <a:ext uri="{FF2B5EF4-FFF2-40B4-BE49-F238E27FC236}">
                <a16:creationId xmlns:a16="http://schemas.microsoft.com/office/drawing/2014/main" id="{4E0A04C6-0382-6392-46CE-E646DAF7487E}"/>
              </a:ext>
            </a:extLst>
          </p:cNvPr>
          <p:cNvCxnSpPr>
            <a:stCxn id="21" idx="3"/>
            <a:endCxn id="12" idx="3"/>
          </p:cNvCxnSpPr>
          <p:nvPr/>
        </p:nvCxnSpPr>
        <p:spPr>
          <a:xfrm>
            <a:off x="6888636" y="2367054"/>
            <a:ext cx="360040" cy="107935"/>
          </a:xfrm>
          <a:prstGeom prst="straightConnector1">
            <a:avLst/>
          </a:prstGeom>
          <a:ln>
            <a:solidFill>
              <a:srgbClr val="FF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8" name="Gerade Verbindung mit Pfeil 25">
            <a:extLst>
              <a:ext uri="{FF2B5EF4-FFF2-40B4-BE49-F238E27FC236}">
                <a16:creationId xmlns:a16="http://schemas.microsoft.com/office/drawing/2014/main" id="{1EE35356-2C4B-F983-30D2-2426227219D4}"/>
              </a:ext>
            </a:extLst>
          </p:cNvPr>
          <p:cNvCxnSpPr>
            <a:stCxn id="21" idx="2"/>
            <a:endCxn id="17" idx="0"/>
          </p:cNvCxnSpPr>
          <p:nvPr/>
        </p:nvCxnSpPr>
        <p:spPr>
          <a:xfrm rot="16200000" flipH="1">
            <a:off x="6826029" y="2375295"/>
            <a:ext cx="396764" cy="631590"/>
          </a:xfrm>
          <a:prstGeom prst="straightConnector1">
            <a:avLst/>
          </a:prstGeom>
          <a:ln>
            <a:solidFill>
              <a:srgbClr val="FF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9" name="Gerade Verbindung mit Pfeil 26">
            <a:extLst>
              <a:ext uri="{FF2B5EF4-FFF2-40B4-BE49-F238E27FC236}">
                <a16:creationId xmlns:a16="http://schemas.microsoft.com/office/drawing/2014/main" id="{B8C36D6D-8661-8936-4DEA-0D5E104897A1}"/>
              </a:ext>
            </a:extLst>
          </p:cNvPr>
          <p:cNvCxnSpPr>
            <a:stCxn id="22" idx="3"/>
            <a:endCxn id="7" idx="2"/>
          </p:cNvCxnSpPr>
          <p:nvPr/>
        </p:nvCxnSpPr>
        <p:spPr>
          <a:xfrm>
            <a:off x="7032652" y="1935006"/>
            <a:ext cx="379562" cy="197507"/>
          </a:xfrm>
          <a:prstGeom prst="straightConnector1">
            <a:avLst/>
          </a:prstGeom>
          <a:ln>
            <a:solidFill>
              <a:srgbClr val="FF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0" name="Gerade Verbindung mit Pfeil 27">
            <a:extLst>
              <a:ext uri="{FF2B5EF4-FFF2-40B4-BE49-F238E27FC236}">
                <a16:creationId xmlns:a16="http://schemas.microsoft.com/office/drawing/2014/main" id="{7A7D86C0-DED6-571F-EB52-6ED132CFA664}"/>
              </a:ext>
            </a:extLst>
          </p:cNvPr>
          <p:cNvCxnSpPr>
            <a:stCxn id="14" idx="2"/>
            <a:endCxn id="7" idx="0"/>
          </p:cNvCxnSpPr>
          <p:nvPr/>
        </p:nvCxnSpPr>
        <p:spPr>
          <a:xfrm rot="16200000" flipH="1">
            <a:off x="6862033" y="1259171"/>
            <a:ext cx="468772" cy="631590"/>
          </a:xfrm>
          <a:prstGeom prst="straightConnector1">
            <a:avLst/>
          </a:prstGeom>
          <a:ln>
            <a:solidFill>
              <a:srgbClr val="FF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1" name="Gerade Verbindung mit Pfeil 28">
            <a:extLst>
              <a:ext uri="{FF2B5EF4-FFF2-40B4-BE49-F238E27FC236}">
                <a16:creationId xmlns:a16="http://schemas.microsoft.com/office/drawing/2014/main" id="{82DB3748-CA72-E923-5BD1-C3BDB274AFB1}"/>
              </a:ext>
            </a:extLst>
          </p:cNvPr>
          <p:cNvCxnSpPr>
            <a:stCxn id="14" idx="3"/>
            <a:endCxn id="13" idx="0"/>
          </p:cNvCxnSpPr>
          <p:nvPr/>
        </p:nvCxnSpPr>
        <p:spPr>
          <a:xfrm>
            <a:off x="6960644" y="1214926"/>
            <a:ext cx="484533" cy="90370"/>
          </a:xfrm>
          <a:prstGeom prst="straightConnector1">
            <a:avLst/>
          </a:prstGeom>
          <a:ln>
            <a:solidFill>
              <a:srgbClr val="FF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32" name="Legende mit Pfeil nach oben 29">
            <a:extLst>
              <a:ext uri="{FF2B5EF4-FFF2-40B4-BE49-F238E27FC236}">
                <a16:creationId xmlns:a16="http://schemas.microsoft.com/office/drawing/2014/main" id="{5DAC88A9-24B9-A53A-C25E-824D7BF417FC}"/>
              </a:ext>
            </a:extLst>
          </p:cNvPr>
          <p:cNvSpPr/>
          <p:nvPr/>
        </p:nvSpPr>
        <p:spPr>
          <a:xfrm>
            <a:off x="6168556" y="3465535"/>
            <a:ext cx="1753616" cy="1200329"/>
          </a:xfrm>
          <a:prstGeom prst="upArrow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~450 </a:t>
            </a:r>
            <a:r>
              <a:rPr lang="de-DE" dirty="0" err="1"/>
              <a:t>small</a:t>
            </a:r>
            <a:r>
              <a:rPr lang="de-DE" dirty="0"/>
              <a:t> </a:t>
            </a:r>
            <a:r>
              <a:rPr lang="de-DE" dirty="0" err="1"/>
              <a:t>sewing</a:t>
            </a:r>
            <a:r>
              <a:rPr lang="de-DE" dirty="0"/>
              <a:t> </a:t>
            </a:r>
            <a:r>
              <a:rPr lang="de-DE" dirty="0" err="1"/>
              <a:t>factories</a:t>
            </a:r>
            <a:endParaRPr lang="de-DE" dirty="0"/>
          </a:p>
        </p:txBody>
      </p:sp>
      <p:sp>
        <p:nvSpPr>
          <p:cNvPr id="33" name="Legende mit Pfeil nach rechts 30">
            <a:extLst>
              <a:ext uri="{FF2B5EF4-FFF2-40B4-BE49-F238E27FC236}">
                <a16:creationId xmlns:a16="http://schemas.microsoft.com/office/drawing/2014/main" id="{4A1E9DD1-EE3F-65AC-343B-C2917281F910}"/>
              </a:ext>
            </a:extLst>
          </p:cNvPr>
          <p:cNvSpPr/>
          <p:nvPr/>
        </p:nvSpPr>
        <p:spPr>
          <a:xfrm>
            <a:off x="3900812" y="1521320"/>
            <a:ext cx="1691680" cy="1080120"/>
          </a:xfrm>
          <a:prstGeom prst="rightArrow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de-DE" sz="1400" b="1" dirty="0"/>
              <a:t>20 </a:t>
            </a:r>
            <a:r>
              <a:rPr lang="de-DE" sz="1400" b="1" dirty="0" err="1"/>
              <a:t>Factories</a:t>
            </a:r>
            <a:endParaRPr lang="de-DE" sz="1400" b="1" dirty="0"/>
          </a:p>
        </p:txBody>
      </p:sp>
      <p:graphicFrame>
        <p:nvGraphicFramePr>
          <p:cNvPr id="34" name="Diagramm 32">
            <a:extLst>
              <a:ext uri="{FF2B5EF4-FFF2-40B4-BE49-F238E27FC236}">
                <a16:creationId xmlns:a16="http://schemas.microsoft.com/office/drawing/2014/main" id="{6212D541-7992-2D17-2AAD-545817EDDF22}"/>
              </a:ext>
            </a:extLst>
          </p:cNvPr>
          <p:cNvGraphicFramePr/>
          <p:nvPr>
            <p:extLst>
              <p:ext uri="{D42A27DB-BD31-4B8C-83A1-F6EECF244321}">
                <p14:modId xmlns:p14="http://schemas.microsoft.com/office/powerpoint/2010/main" val="878988135"/>
              </p:ext>
            </p:extLst>
          </p:nvPr>
        </p:nvGraphicFramePr>
        <p:xfrm>
          <a:off x="7256352" y="1821120"/>
          <a:ext cx="5364088" cy="547260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5" name="Diagramm 33">
            <a:extLst>
              <a:ext uri="{FF2B5EF4-FFF2-40B4-BE49-F238E27FC236}">
                <a16:creationId xmlns:a16="http://schemas.microsoft.com/office/drawing/2014/main" id="{BCA9B9DB-44B6-8EDD-6680-1F1D4750AD7D}"/>
              </a:ext>
            </a:extLst>
          </p:cNvPr>
          <p:cNvGraphicFramePr/>
          <p:nvPr>
            <p:extLst>
              <p:ext uri="{D42A27DB-BD31-4B8C-83A1-F6EECF244321}">
                <p14:modId xmlns:p14="http://schemas.microsoft.com/office/powerpoint/2010/main" val="1245481227"/>
              </p:ext>
            </p:extLst>
          </p:nvPr>
        </p:nvGraphicFramePr>
        <p:xfrm>
          <a:off x="7808025" y="3933036"/>
          <a:ext cx="2600324" cy="27432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8272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ABEE-B7B7-4D48-8BB6-69FA4B8ED6B1}"/>
              </a:ext>
            </a:extLst>
          </p:cNvPr>
          <p:cNvSpPr>
            <a:spLocks noGrp="1"/>
          </p:cNvSpPr>
          <p:nvPr>
            <p:ph type="ctrTitle"/>
          </p:nvPr>
        </p:nvSpPr>
        <p:spPr>
          <a:xfrm>
            <a:off x="457200" y="4960137"/>
            <a:ext cx="7772400" cy="1463040"/>
          </a:xfrm>
        </p:spPr>
        <p:txBody>
          <a:bodyPr>
            <a:normAutofit/>
          </a:bodyPr>
          <a:lstStyle/>
          <a:p>
            <a:pPr algn="l"/>
            <a:r>
              <a:rPr lang="de-AT" sz="2400" dirty="0" err="1">
                <a:solidFill>
                  <a:schemeClr val="tx1"/>
                </a:solidFill>
              </a:rPr>
              <a:t>Organization</a:t>
            </a:r>
            <a:r>
              <a:rPr lang="de-AT" sz="2400" dirty="0">
                <a:solidFill>
                  <a:schemeClr val="tx1"/>
                </a:solidFill>
              </a:rPr>
              <a:t> (</a:t>
            </a:r>
            <a:r>
              <a:rPr lang="de-AT" sz="2400" dirty="0" err="1">
                <a:solidFill>
                  <a:schemeClr val="tx1"/>
                </a:solidFill>
              </a:rPr>
              <a:t>To</a:t>
            </a:r>
            <a:r>
              <a:rPr lang="de-AT" sz="2400" dirty="0">
                <a:solidFill>
                  <a:schemeClr val="tx1"/>
                </a:solidFill>
              </a:rPr>
              <a:t> </a:t>
            </a:r>
            <a:r>
              <a:rPr lang="de-AT" sz="2400" dirty="0" err="1">
                <a:solidFill>
                  <a:schemeClr val="tx1"/>
                </a:solidFill>
              </a:rPr>
              <a:t>be</a:t>
            </a:r>
            <a:r>
              <a:rPr lang="de-AT" sz="2400" dirty="0">
                <a:solidFill>
                  <a:schemeClr val="tx1"/>
                </a:solidFill>
              </a:rPr>
              <a:t> </a:t>
            </a:r>
            <a:r>
              <a:rPr lang="de-AT" sz="2400" dirty="0" err="1">
                <a:solidFill>
                  <a:schemeClr val="tx1"/>
                </a:solidFill>
              </a:rPr>
              <a:t>Inserted</a:t>
            </a:r>
            <a:r>
              <a:rPr lang="de-AT" sz="2400" dirty="0">
                <a:solidFill>
                  <a:schemeClr val="tx1"/>
                </a:solidFill>
              </a:rPr>
              <a:t>)</a:t>
            </a:r>
            <a:endParaRPr lang="de-AT" sz="5400" dirty="0">
              <a:solidFill>
                <a:schemeClr val="tx1"/>
              </a:solidFill>
            </a:endParaRPr>
          </a:p>
        </p:txBody>
      </p:sp>
      <p:sp>
        <p:nvSpPr>
          <p:cNvPr id="3" name="Subtitle 2">
            <a:extLst>
              <a:ext uri="{FF2B5EF4-FFF2-40B4-BE49-F238E27FC236}">
                <a16:creationId xmlns:a16="http://schemas.microsoft.com/office/drawing/2014/main" id="{5FE1FC23-92CF-4ED7-BE7C-2BB02D13FC5E}"/>
              </a:ext>
            </a:extLst>
          </p:cNvPr>
          <p:cNvSpPr>
            <a:spLocks noGrp="1"/>
          </p:cNvSpPr>
          <p:nvPr>
            <p:ph type="subTitle" idx="1"/>
          </p:nvPr>
        </p:nvSpPr>
        <p:spPr>
          <a:xfrm>
            <a:off x="8385417" y="4572000"/>
            <a:ext cx="3806563" cy="2285990"/>
          </a:xfrm>
        </p:spPr>
        <p:txBody>
          <a:bodyPr>
            <a:normAutofit/>
          </a:bodyPr>
          <a:lstStyle/>
          <a:p>
            <a:r>
              <a:rPr lang="de-DE" sz="2000" b="1" dirty="0">
                <a:latin typeface="+mj-lt"/>
              </a:rPr>
              <a:t>Contact (</a:t>
            </a:r>
            <a:r>
              <a:rPr lang="de-DE" sz="2000" b="1" dirty="0" err="1">
                <a:latin typeface="+mj-lt"/>
              </a:rPr>
              <a:t>to</a:t>
            </a:r>
            <a:r>
              <a:rPr lang="de-DE" sz="2000" b="1" dirty="0">
                <a:latin typeface="+mj-lt"/>
              </a:rPr>
              <a:t> </a:t>
            </a:r>
            <a:r>
              <a:rPr lang="de-DE" sz="2000" b="1" dirty="0" err="1">
                <a:latin typeface="+mj-lt"/>
              </a:rPr>
              <a:t>be</a:t>
            </a:r>
            <a:r>
              <a:rPr lang="de-DE" sz="2000" b="1" dirty="0">
                <a:latin typeface="+mj-lt"/>
              </a:rPr>
              <a:t> </a:t>
            </a:r>
            <a:r>
              <a:rPr lang="de-DE" sz="2000" b="1" dirty="0" err="1">
                <a:latin typeface="+mj-lt"/>
              </a:rPr>
              <a:t>inserted</a:t>
            </a:r>
            <a:r>
              <a:rPr lang="de-DE" sz="2000" b="1" dirty="0">
                <a:latin typeface="+mj-lt"/>
              </a:rPr>
              <a:t>)</a:t>
            </a:r>
            <a:endParaRPr lang="de-DE" sz="2000" dirty="0">
              <a:latin typeface="+mj-lt"/>
            </a:endParaRPr>
          </a:p>
        </p:txBody>
      </p:sp>
      <p:pic>
        <p:nvPicPr>
          <p:cNvPr id="1028" name="Picture 4" descr="Wallpaper Coding, Complex, Pipeline, Binary - Resolution:1920x1200 - Wallpx">
            <a:extLst>
              <a:ext uri="{FF2B5EF4-FFF2-40B4-BE49-F238E27FC236}">
                <a16:creationId xmlns:a16="http://schemas.microsoft.com/office/drawing/2014/main" id="{69DDCB2D-9D7F-4A54-B667-552427C44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38" b="21862"/>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35A5BC7-F571-4271-BFDA-3F99C03AF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4646" y="3668754"/>
            <a:ext cx="2077334" cy="903246"/>
          </a:xfrm>
          <a:prstGeom prst="rect">
            <a:avLst/>
          </a:prstGeom>
        </p:spPr>
      </p:pic>
    </p:spTree>
    <p:extLst>
      <p:ext uri="{BB962C8B-B14F-4D97-AF65-F5344CB8AC3E}">
        <p14:creationId xmlns:p14="http://schemas.microsoft.com/office/powerpoint/2010/main" val="4116660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483</Words>
  <Application>Microsoft Office PowerPoint</Application>
  <PresentationFormat>Widescreen</PresentationFormat>
  <Paragraphs>75</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Tw Cen MT</vt:lpstr>
      <vt:lpstr>Tw Cen MT Condensed</vt:lpstr>
      <vt:lpstr>Wingdings</vt:lpstr>
      <vt:lpstr>Wingdings 3</vt:lpstr>
      <vt:lpstr>Integral</vt:lpstr>
      <vt:lpstr>Module 3: Sourcing &amp; Warehousing</vt:lpstr>
      <vt:lpstr>Agenda</vt:lpstr>
      <vt:lpstr>Warehousing</vt:lpstr>
      <vt:lpstr>Sourcing</vt:lpstr>
      <vt:lpstr>Procurement Strategies</vt:lpstr>
      <vt:lpstr>Example ZARA</vt:lpstr>
      <vt:lpstr>Organization (To be Inserted)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dc:title>
  <dc:creator>NAGEL Lukas</dc:creator>
  <cp:lastModifiedBy>NAGEL Lukas</cp:lastModifiedBy>
  <cp:revision>24</cp:revision>
  <dcterms:created xsi:type="dcterms:W3CDTF">2023-09-29T09:37:00Z</dcterms:created>
  <dcterms:modified xsi:type="dcterms:W3CDTF">2025-07-22T07:16:28Z</dcterms:modified>
</cp:coreProperties>
</file>