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9"/>
  </p:notesMasterIdLst>
  <p:sldIdLst>
    <p:sldId id="310" r:id="rId2"/>
    <p:sldId id="321" r:id="rId3"/>
    <p:sldId id="311" r:id="rId4"/>
    <p:sldId id="317" r:id="rId5"/>
    <p:sldId id="316" r:id="rId6"/>
    <p:sldId id="315" r:id="rId7"/>
    <p:sldId id="31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ACB"/>
    <a:srgbClr val="7CD5E4"/>
    <a:srgbClr val="C7EFF4"/>
    <a:srgbClr val="FFFFFF"/>
    <a:srgbClr val="79D0E6"/>
    <a:srgbClr val="FDF4A7"/>
    <a:srgbClr val="1CADE4"/>
    <a:srgbClr val="2F5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7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GEL Lukas" userId="d20a6c6c-3f16-4443-baa4-9abca4ee84dc" providerId="ADAL" clId="{6768B25D-F6D3-4266-B24E-40CDCFCC8ED9}"/>
    <pc:docChg chg="modSld">
      <pc:chgData name="NAGEL Lukas" userId="d20a6c6c-3f16-4443-baa4-9abca4ee84dc" providerId="ADAL" clId="{6768B25D-F6D3-4266-B24E-40CDCFCC8ED9}" dt="2025-07-22T07:13:27.745" v="78" actId="403"/>
      <pc:docMkLst>
        <pc:docMk/>
      </pc:docMkLst>
      <pc:sldChg chg="modSp mod">
        <pc:chgData name="NAGEL Lukas" userId="d20a6c6c-3f16-4443-baa4-9abca4ee84dc" providerId="ADAL" clId="{6768B25D-F6D3-4266-B24E-40CDCFCC8ED9}" dt="2025-07-22T07:13:12.587" v="77" actId="113"/>
        <pc:sldMkLst>
          <pc:docMk/>
          <pc:sldMk cId="1468618745" sldId="310"/>
        </pc:sldMkLst>
        <pc:spChg chg="mod">
          <ac:chgData name="NAGEL Lukas" userId="d20a6c6c-3f16-4443-baa4-9abca4ee84dc" providerId="ADAL" clId="{6768B25D-F6D3-4266-B24E-40CDCFCC8ED9}" dt="2025-07-22T07:12:53.533" v="74" actId="404"/>
          <ac:spMkLst>
            <pc:docMk/>
            <pc:sldMk cId="1468618745" sldId="310"/>
            <ac:spMk id="2" creationId="{72DDABEE-B7B7-4D48-8BB6-69FA4B8ED6B1}"/>
          </ac:spMkLst>
        </pc:spChg>
        <pc:spChg chg="mod">
          <ac:chgData name="NAGEL Lukas" userId="d20a6c6c-3f16-4443-baa4-9abca4ee84dc" providerId="ADAL" clId="{6768B25D-F6D3-4266-B24E-40CDCFCC8ED9}" dt="2025-07-22T07:13:12.587" v="77" actId="113"/>
          <ac:spMkLst>
            <pc:docMk/>
            <pc:sldMk cId="1468618745" sldId="310"/>
            <ac:spMk id="12" creationId="{A5000CE4-AD90-41EC-965C-138ECBD613A8}"/>
          </ac:spMkLst>
        </pc:spChg>
      </pc:sldChg>
      <pc:sldChg chg="modSp mod">
        <pc:chgData name="NAGEL Lukas" userId="d20a6c6c-3f16-4443-baa4-9abca4ee84dc" providerId="ADAL" clId="{6768B25D-F6D3-4266-B24E-40CDCFCC8ED9}" dt="2025-07-22T07:13:27.745" v="78" actId="403"/>
        <pc:sldMkLst>
          <pc:docMk/>
          <pc:sldMk cId="4116660579" sldId="314"/>
        </pc:sldMkLst>
        <pc:spChg chg="mod">
          <ac:chgData name="NAGEL Lukas" userId="d20a6c6c-3f16-4443-baa4-9abca4ee84dc" providerId="ADAL" clId="{6768B25D-F6D3-4266-B24E-40CDCFCC8ED9}" dt="2025-07-22T07:13:27.745" v="78" actId="403"/>
          <ac:spMkLst>
            <pc:docMk/>
            <pc:sldMk cId="4116660579" sldId="314"/>
            <ac:spMk id="2" creationId="{72DDABEE-B7B7-4D48-8BB6-69FA4B8ED6B1}"/>
          </ac:spMkLst>
        </pc:spChg>
        <pc:spChg chg="mod">
          <ac:chgData name="NAGEL Lukas" userId="d20a6c6c-3f16-4443-baa4-9abca4ee84dc" providerId="ADAL" clId="{6768B25D-F6D3-4266-B24E-40CDCFCC8ED9}" dt="2025-07-22T07:00:00.918" v="72" actId="20577"/>
          <ac:spMkLst>
            <pc:docMk/>
            <pc:sldMk cId="4116660579" sldId="314"/>
            <ac:spMk id="3" creationId="{5FE1FC23-92CF-4ED7-BE7C-2BB02D13FC5E}"/>
          </ac:spMkLst>
        </pc:spChg>
      </pc:sldChg>
    </pc:docChg>
  </pc:docChgLst>
  <pc:docChgLst>
    <pc:chgData name="NAGEL Lukas" userId="d20a6c6c-3f16-4443-baa4-9abca4ee84dc" providerId="ADAL" clId="{97961C26-192F-432A-B626-50CFFF601824}"/>
    <pc:docChg chg="undo custSel modSld">
      <pc:chgData name="NAGEL Lukas" userId="d20a6c6c-3f16-4443-baa4-9abca4ee84dc" providerId="ADAL" clId="{97961C26-192F-432A-B626-50CFFF601824}" dt="2024-08-06T13:58:47.639" v="17" actId="27636"/>
      <pc:docMkLst>
        <pc:docMk/>
      </pc:docMkLst>
      <pc:sldChg chg="modSp mod">
        <pc:chgData name="NAGEL Lukas" userId="d20a6c6c-3f16-4443-baa4-9abca4ee84dc" providerId="ADAL" clId="{97961C26-192F-432A-B626-50CFFF601824}" dt="2024-08-06T13:58:47.639" v="17" actId="27636"/>
        <pc:sldMkLst>
          <pc:docMk/>
          <pc:sldMk cId="3789642525" sldId="257"/>
        </pc:sldMkLst>
        <pc:spChg chg="mod">
          <ac:chgData name="NAGEL Lukas" userId="d20a6c6c-3f16-4443-baa4-9abca4ee84dc" providerId="ADAL" clId="{97961C26-192F-432A-B626-50CFFF601824}" dt="2024-08-06T13:58:47.639" v="17" actId="27636"/>
          <ac:spMkLst>
            <pc:docMk/>
            <pc:sldMk cId="3789642525" sldId="257"/>
            <ac:spMk id="2" creationId="{72DDABEE-B7B7-4D48-8BB6-69FA4B8ED6B1}"/>
          </ac:spMkLst>
        </pc:spChg>
      </pc:sldChg>
    </pc:docChg>
  </pc:docChgLst>
  <pc:docChgLst>
    <pc:chgData name="NAGEL Lukas" userId="S::nalu@fhv.at::d20a6c6c-3f16-4443-baa4-9abca4ee84dc" providerId="AD" clId="Web-{FFD8F0A0-CB49-4949-87DB-5D30429A3A6A}"/>
    <pc:docChg chg="modSld">
      <pc:chgData name="NAGEL Lukas" userId="S::nalu@fhv.at::d20a6c6c-3f16-4443-baa4-9abca4ee84dc" providerId="AD" clId="Web-{FFD8F0A0-CB49-4949-87DB-5D30429A3A6A}" dt="2024-08-07T13:17:31.078" v="4" actId="20577"/>
      <pc:docMkLst>
        <pc:docMk/>
      </pc:docMkLst>
      <pc:sldChg chg="modSp">
        <pc:chgData name="NAGEL Lukas" userId="S::nalu@fhv.at::d20a6c6c-3f16-4443-baa4-9abca4ee84dc" providerId="AD" clId="Web-{FFD8F0A0-CB49-4949-87DB-5D30429A3A6A}" dt="2024-08-07T13:13:39.101" v="0" actId="20577"/>
        <pc:sldMkLst>
          <pc:docMk/>
          <pc:sldMk cId="3789642525" sldId="257"/>
        </pc:sldMkLst>
        <pc:spChg chg="mod">
          <ac:chgData name="NAGEL Lukas" userId="S::nalu@fhv.at::d20a6c6c-3f16-4443-baa4-9abca4ee84dc" providerId="AD" clId="Web-{FFD8F0A0-CB49-4949-87DB-5D30429A3A6A}" dt="2024-08-07T13:13:39.101" v="0" actId="20577"/>
          <ac:spMkLst>
            <pc:docMk/>
            <pc:sldMk cId="3789642525" sldId="257"/>
            <ac:spMk id="3" creationId="{5FE1FC23-92CF-4ED7-BE7C-2BB02D13FC5E}"/>
          </ac:spMkLst>
        </pc:spChg>
      </pc:sldChg>
      <pc:sldChg chg="modSp">
        <pc:chgData name="NAGEL Lukas" userId="S::nalu@fhv.at::d20a6c6c-3f16-4443-baa4-9abca4ee84dc" providerId="AD" clId="Web-{FFD8F0A0-CB49-4949-87DB-5D30429A3A6A}" dt="2024-08-07T13:17:31.078" v="4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FFD8F0A0-CB49-4949-87DB-5D30429A3A6A}" dt="2024-08-07T13:17:31.078" v="4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B483085B-BD56-4D9E-B8BC-2524998CF63B}"/>
    <pc:docChg chg="undo redo custSel addSld delSld modSld sldOrd">
      <pc:chgData name="NAGEL Lukas" userId="d20a6c6c-3f16-4443-baa4-9abca4ee84dc" providerId="ADAL" clId="{B483085B-BD56-4D9E-B8BC-2524998CF63B}" dt="2024-08-08T12:03:19.446" v="292" actId="47"/>
      <pc:docMkLst>
        <pc:docMk/>
      </pc:docMkLst>
      <pc:sldChg chg="addSp delSp modSp del mod">
        <pc:chgData name="NAGEL Lukas" userId="d20a6c6c-3f16-4443-baa4-9abca4ee84dc" providerId="ADAL" clId="{B483085B-BD56-4D9E-B8BC-2524998CF63B}" dt="2024-08-08T12:03:15.637" v="288" actId="47"/>
        <pc:sldMkLst>
          <pc:docMk/>
          <pc:sldMk cId="3789642525" sldId="257"/>
        </pc:sldMkLst>
        <pc:spChg chg="mod">
          <ac:chgData name="NAGEL Lukas" userId="d20a6c6c-3f16-4443-baa4-9abca4ee84dc" providerId="ADAL" clId="{B483085B-BD56-4D9E-B8BC-2524998CF63B}" dt="2024-08-08T11:57:34.489" v="239" actId="20577"/>
          <ac:spMkLst>
            <pc:docMk/>
            <pc:sldMk cId="3789642525" sldId="257"/>
            <ac:spMk id="2" creationId="{72DDABEE-B7B7-4D48-8BB6-69FA4B8ED6B1}"/>
          </ac:spMkLst>
        </pc:spChg>
        <pc:spChg chg="add del mod">
          <ac:chgData name="NAGEL Lukas" userId="d20a6c6c-3f16-4443-baa4-9abca4ee84dc" providerId="ADAL" clId="{B483085B-BD56-4D9E-B8BC-2524998CF63B}" dt="2024-08-08T11:57:09.329" v="230" actId="478"/>
          <ac:spMkLst>
            <pc:docMk/>
            <pc:sldMk cId="3789642525" sldId="257"/>
            <ac:spMk id="3" creationId="{5FE1FC23-92CF-4ED7-BE7C-2BB02D13FC5E}"/>
          </ac:spMkLst>
        </pc:spChg>
        <pc:spChg chg="add del mod">
          <ac:chgData name="NAGEL Lukas" userId="d20a6c6c-3f16-4443-baa4-9abca4ee84dc" providerId="ADAL" clId="{B483085B-BD56-4D9E-B8BC-2524998CF63B}" dt="2024-08-08T11:57:09.496" v="231" actId="478"/>
          <ac:spMkLst>
            <pc:docMk/>
            <pc:sldMk cId="3789642525" sldId="257"/>
            <ac:spMk id="5" creationId="{14050B1E-E891-4BF7-BE31-1AFB4D6F7ACA}"/>
          </ac:spMkLst>
        </pc:spChg>
        <pc:spChg chg="add del">
          <ac:chgData name="NAGEL Lukas" userId="d20a6c6c-3f16-4443-baa4-9abca4ee84dc" providerId="ADAL" clId="{B483085B-BD56-4D9E-B8BC-2524998CF63B}" dt="2024-08-08T11:55:11.890" v="194" actId="22"/>
          <ac:spMkLst>
            <pc:docMk/>
            <pc:sldMk cId="3789642525" sldId="257"/>
            <ac:spMk id="9" creationId="{EC117AC7-BDE7-4073-861E-52444B32CA46}"/>
          </ac:spMkLst>
        </pc:spChg>
        <pc:spChg chg="add del mod">
          <ac:chgData name="NAGEL Lukas" userId="d20a6c6c-3f16-4443-baa4-9abca4ee84dc" providerId="ADAL" clId="{B483085B-BD56-4D9E-B8BC-2524998CF63B}" dt="2024-08-08T11:57:10.115" v="234" actId="478"/>
          <ac:spMkLst>
            <pc:docMk/>
            <pc:sldMk cId="3789642525" sldId="257"/>
            <ac:spMk id="11" creationId="{9F8D9289-A94D-4811-9EEF-E9B3288DB8A5}"/>
          </ac:spMkLst>
        </pc:spChg>
        <pc:spChg chg="add del mod">
          <ac:chgData name="NAGEL Lukas" userId="d20a6c6c-3f16-4443-baa4-9abca4ee84dc" providerId="ADAL" clId="{B483085B-BD56-4D9E-B8BC-2524998CF63B}" dt="2024-08-08T11:57:10.304" v="235"/>
          <ac:spMkLst>
            <pc:docMk/>
            <pc:sldMk cId="3789642525" sldId="257"/>
            <ac:spMk id="12" creationId="{A5000CE4-AD90-41EC-965C-138ECBD613A8}"/>
          </ac:spMkLst>
        </pc:spChg>
        <pc:picChg chg="add del mod">
          <ac:chgData name="NAGEL Lukas" userId="d20a6c6c-3f16-4443-baa4-9abca4ee84dc" providerId="ADAL" clId="{B483085B-BD56-4D9E-B8BC-2524998CF63B}" dt="2024-08-08T11:59:27.058" v="256" actId="478"/>
          <ac:picMkLst>
            <pc:docMk/>
            <pc:sldMk cId="3789642525" sldId="257"/>
            <ac:picMk id="13" creationId="{042A6B21-C021-40B6-A6A8-60F8F49450EF}"/>
          </ac:picMkLst>
        </pc:picChg>
        <pc:picChg chg="add del mod">
          <ac:chgData name="NAGEL Lukas" userId="d20a6c6c-3f16-4443-baa4-9abca4ee84dc" providerId="ADAL" clId="{B483085B-BD56-4D9E-B8BC-2524998CF63B}" dt="2024-08-08T11:59:04.334" v="249" actId="478"/>
          <ac:picMkLst>
            <pc:docMk/>
            <pc:sldMk cId="3789642525" sldId="257"/>
            <ac:picMk id="14" creationId="{EA3065F1-14E2-4B99-9499-DED947190C5B}"/>
          </ac:picMkLst>
        </pc:picChg>
        <pc:picChg chg="add del mod">
          <ac:chgData name="NAGEL Lukas" userId="d20a6c6c-3f16-4443-baa4-9abca4ee84dc" providerId="ADAL" clId="{B483085B-BD56-4D9E-B8BC-2524998CF63B}" dt="2024-08-08T11:59:03.478" v="248" actId="478"/>
          <ac:picMkLst>
            <pc:docMk/>
            <pc:sldMk cId="3789642525" sldId="257"/>
            <ac:picMk id="15" creationId="{2C84BE19-1201-421C-922E-477BC3D4257A}"/>
          </ac:picMkLst>
        </pc:picChg>
      </pc:sldChg>
      <pc:sldChg chg="addSp modSp del mod">
        <pc:chgData name="NAGEL Lukas" userId="d20a6c6c-3f16-4443-baa4-9abca4ee84dc" providerId="ADAL" clId="{B483085B-BD56-4D9E-B8BC-2524998CF63B}" dt="2024-08-08T12:03:16.345" v="289" actId="47"/>
        <pc:sldMkLst>
          <pc:docMk/>
          <pc:sldMk cId="1397130693" sldId="276"/>
        </pc:sldMkLst>
        <pc:spChg chg="add mod">
          <ac:chgData name="NAGEL Lukas" userId="d20a6c6c-3f16-4443-baa4-9abca4ee84dc" providerId="ADAL" clId="{B483085B-BD56-4D9E-B8BC-2524998CF63B}" dt="2024-08-07T09:57:40.552" v="34" actId="2085"/>
          <ac:spMkLst>
            <pc:docMk/>
            <pc:sldMk cId="1397130693" sldId="276"/>
            <ac:spMk id="6" creationId="{12725604-4F7B-4190-B12E-D7F282E4E85D}"/>
          </ac:spMkLst>
        </pc:spChg>
      </pc:sldChg>
      <pc:sldChg chg="del">
        <pc:chgData name="NAGEL Lukas" userId="d20a6c6c-3f16-4443-baa4-9abca4ee84dc" providerId="ADAL" clId="{B483085B-BD56-4D9E-B8BC-2524998CF63B}" dt="2024-08-07T09:47:36.143" v="16" actId="47"/>
        <pc:sldMkLst>
          <pc:docMk/>
          <pc:sldMk cId="480872374" sldId="299"/>
        </pc:sldMkLst>
      </pc:sldChg>
      <pc:sldChg chg="del">
        <pc:chgData name="NAGEL Lukas" userId="d20a6c6c-3f16-4443-baa4-9abca4ee84dc" providerId="ADAL" clId="{B483085B-BD56-4D9E-B8BC-2524998CF63B}" dt="2024-08-07T09:48:00.889" v="21" actId="47"/>
        <pc:sldMkLst>
          <pc:docMk/>
          <pc:sldMk cId="3627768879" sldId="303"/>
        </pc:sldMkLst>
      </pc:sldChg>
      <pc:sldChg chg="addSp delSp modSp del">
        <pc:chgData name="NAGEL Lukas" userId="d20a6c6c-3f16-4443-baa4-9abca4ee84dc" providerId="ADAL" clId="{B483085B-BD56-4D9E-B8BC-2524998CF63B}" dt="2024-08-08T12:03:18.675" v="291" actId="47"/>
        <pc:sldMkLst>
          <pc:docMk/>
          <pc:sldMk cId="2209454548" sldId="305"/>
        </pc:sldMkLst>
        <pc:spChg chg="add del mod">
          <ac:chgData name="NAGEL Lukas" userId="d20a6c6c-3f16-4443-baa4-9abca4ee84dc" providerId="ADAL" clId="{B483085B-BD56-4D9E-B8BC-2524998CF63B}" dt="2024-08-07T09:57:28.389" v="30"/>
          <ac:spMkLst>
            <pc:docMk/>
            <pc:sldMk cId="2209454548" sldId="305"/>
            <ac:spMk id="8" creationId="{19F879F1-3767-44EB-A682-F695EF999381}"/>
          </ac:spMkLst>
        </pc:spChg>
        <pc:spChg chg="add mod">
          <ac:chgData name="NAGEL Lukas" userId="d20a6c6c-3f16-4443-baa4-9abca4ee84dc" providerId="ADAL" clId="{B483085B-BD56-4D9E-B8BC-2524998CF63B}" dt="2024-08-07T09:57:46.401" v="36"/>
          <ac:spMkLst>
            <pc:docMk/>
            <pc:sldMk cId="2209454548" sldId="305"/>
            <ac:spMk id="9" creationId="{9DDDE621-2DB7-4079-9311-48A9409F9426}"/>
          </ac:spMkLst>
        </pc:spChg>
      </pc:sldChg>
      <pc:sldChg chg="addSp modSp del mod">
        <pc:chgData name="NAGEL Lukas" userId="d20a6c6c-3f16-4443-baa4-9abca4ee84dc" providerId="ADAL" clId="{B483085B-BD56-4D9E-B8BC-2524998CF63B}" dt="2024-08-08T12:03:19.446" v="292" actId="47"/>
        <pc:sldMkLst>
          <pc:docMk/>
          <pc:sldMk cId="2648175092" sldId="308"/>
        </pc:sldMkLst>
        <pc:spChg chg="mod">
          <ac:chgData name="NAGEL Lukas" userId="d20a6c6c-3f16-4443-baa4-9abca4ee84dc" providerId="ADAL" clId="{B483085B-BD56-4D9E-B8BC-2524998CF63B}" dt="2024-08-08T11:57:07.883" v="222" actId="5793"/>
          <ac:spMkLst>
            <pc:docMk/>
            <pc:sldMk cId="2648175092" sldId="308"/>
            <ac:spMk id="2" creationId="{72DDABEE-B7B7-4D48-8BB6-69FA4B8ED6B1}"/>
          </ac:spMkLst>
        </pc:spChg>
        <pc:spChg chg="mod">
          <ac:chgData name="NAGEL Lukas" userId="d20a6c6c-3f16-4443-baa4-9abca4ee84dc" providerId="ADAL" clId="{B483085B-BD56-4D9E-B8BC-2524998CF63B}" dt="2024-08-08T11:57:09.140" v="229" actId="14100"/>
          <ac:spMkLst>
            <pc:docMk/>
            <pc:sldMk cId="2648175092" sldId="308"/>
            <ac:spMk id="3" creationId="{5FE1FC23-92CF-4ED7-BE7C-2BB02D13FC5E}"/>
          </ac:spMkLst>
        </pc:spChg>
        <pc:picChg chg="add mod">
          <ac:chgData name="NAGEL Lukas" userId="d20a6c6c-3f16-4443-baa4-9abca4ee84dc" providerId="ADAL" clId="{B483085B-BD56-4D9E-B8BC-2524998CF63B}" dt="2024-08-08T12:00:57.935" v="273"/>
          <ac:picMkLst>
            <pc:docMk/>
            <pc:sldMk cId="2648175092" sldId="308"/>
            <ac:picMk id="5" creationId="{F3E56A1E-D23A-48A9-B824-249EA62422A3}"/>
          </ac:picMkLst>
        </pc:picChg>
      </pc:sldChg>
      <pc:sldChg chg="addSp delSp modSp del mod">
        <pc:chgData name="NAGEL Lukas" userId="d20a6c6c-3f16-4443-baa4-9abca4ee84dc" providerId="ADAL" clId="{B483085B-BD56-4D9E-B8BC-2524998CF63B}" dt="2024-08-08T12:03:17.635" v="290" actId="47"/>
        <pc:sldMkLst>
          <pc:docMk/>
          <pc:sldMk cId="1140811783" sldId="309"/>
        </pc:sldMkLst>
        <pc:spChg chg="add del">
          <ac:chgData name="NAGEL Lukas" userId="d20a6c6c-3f16-4443-baa4-9abca4ee84dc" providerId="ADAL" clId="{B483085B-BD56-4D9E-B8BC-2524998CF63B}" dt="2024-08-07T09:57:17.597" v="27" actId="22"/>
          <ac:spMkLst>
            <pc:docMk/>
            <pc:sldMk cId="1140811783" sldId="309"/>
            <ac:spMk id="12" creationId="{627083B9-F0BC-4674-BB84-15CCD1731A52}"/>
          </ac:spMkLst>
        </pc:spChg>
        <pc:spChg chg="add del mod">
          <ac:chgData name="NAGEL Lukas" userId="d20a6c6c-3f16-4443-baa4-9abca4ee84dc" providerId="ADAL" clId="{B483085B-BD56-4D9E-B8BC-2524998CF63B}" dt="2024-08-07T09:57:28.969" v="31"/>
          <ac:spMkLst>
            <pc:docMk/>
            <pc:sldMk cId="1140811783" sldId="309"/>
            <ac:spMk id="13" creationId="{A4A04676-E463-4B1E-B1B9-4FB3CEFE8C35}"/>
          </ac:spMkLst>
        </pc:spChg>
        <pc:spChg chg="add mod">
          <ac:chgData name="NAGEL Lukas" userId="d20a6c6c-3f16-4443-baa4-9abca4ee84dc" providerId="ADAL" clId="{B483085B-BD56-4D9E-B8BC-2524998CF63B}" dt="2024-08-07T09:57:43.645" v="35"/>
          <ac:spMkLst>
            <pc:docMk/>
            <pc:sldMk cId="1140811783" sldId="309"/>
            <ac:spMk id="14" creationId="{7F2D69B7-9C2F-4BC0-A82A-CDCF83834C17}"/>
          </ac:spMkLst>
        </pc:spChg>
      </pc:sldChg>
      <pc:sldChg chg="addSp delSp modSp add mod ord">
        <pc:chgData name="NAGEL Lukas" userId="d20a6c6c-3f16-4443-baa4-9abca4ee84dc" providerId="ADAL" clId="{B483085B-BD56-4D9E-B8BC-2524998CF63B}" dt="2024-08-08T12:00:02.147" v="263"/>
        <pc:sldMkLst>
          <pc:docMk/>
          <pc:sldMk cId="1468618745" sldId="310"/>
        </pc:sldMkLst>
        <pc:picChg chg="del mod">
          <ac:chgData name="NAGEL Lukas" userId="d20a6c6c-3f16-4443-baa4-9abca4ee84dc" providerId="ADAL" clId="{B483085B-BD56-4D9E-B8BC-2524998CF63B}" dt="2024-08-08T11:59:09.090" v="252" actId="478"/>
          <ac:picMkLst>
            <pc:docMk/>
            <pc:sldMk cId="1468618745" sldId="310"/>
            <ac:picMk id="7" creationId="{3F819189-9F85-5ACB-B574-B9E576DD5CB7}"/>
          </ac:picMkLst>
        </pc:picChg>
        <pc:picChg chg="add mod">
          <ac:chgData name="NAGEL Lukas" userId="d20a6c6c-3f16-4443-baa4-9abca4ee84dc" providerId="ADAL" clId="{B483085B-BD56-4D9E-B8BC-2524998CF63B}" dt="2024-08-08T11:59:32.628" v="258" actId="1076"/>
          <ac:picMkLst>
            <pc:docMk/>
            <pc:sldMk cId="1468618745" sldId="310"/>
            <ac:picMk id="8" creationId="{DB517B9D-A591-48E9-B61B-84AA99F47375}"/>
          </ac:picMkLst>
        </pc:picChg>
        <pc:picChg chg="del">
          <ac:chgData name="NAGEL Lukas" userId="d20a6c6c-3f16-4443-baa4-9abca4ee84dc" providerId="ADAL" clId="{B483085B-BD56-4D9E-B8BC-2524998CF63B}" dt="2024-08-08T11:59:29.701" v="257" actId="478"/>
          <ac:picMkLst>
            <pc:docMk/>
            <pc:sldMk cId="1468618745" sldId="310"/>
            <ac:picMk id="13" creationId="{042A6B21-C021-40B6-A6A8-60F8F49450EF}"/>
          </ac:picMkLst>
        </pc:picChg>
      </pc:sldChg>
      <pc:sldChg chg="del">
        <pc:chgData name="NAGEL Lukas" userId="d20a6c6c-3f16-4443-baa4-9abca4ee84dc" providerId="ADAL" clId="{B483085B-BD56-4D9E-B8BC-2524998CF63B}" dt="2024-08-07T09:47:44.643" v="17" actId="47"/>
        <pc:sldMkLst>
          <pc:docMk/>
          <pc:sldMk cId="1631748809" sldId="311"/>
        </pc:sldMkLst>
      </pc:sldChg>
      <pc:sldChg chg="addSp delSp modSp add mod ord">
        <pc:chgData name="NAGEL Lukas" userId="d20a6c6c-3f16-4443-baa4-9abca4ee84dc" providerId="ADAL" clId="{B483085B-BD56-4D9E-B8BC-2524998CF63B}" dt="2024-08-08T12:01:59.738" v="282" actId="1076"/>
        <pc:sldMkLst>
          <pc:docMk/>
          <pc:sldMk cId="3881286722" sldId="311"/>
        </pc:sldMkLst>
        <pc:picChg chg="del">
          <ac:chgData name="NAGEL Lukas" userId="d20a6c6c-3f16-4443-baa4-9abca4ee84dc" providerId="ADAL" clId="{B483085B-BD56-4D9E-B8BC-2524998CF63B}" dt="2024-08-08T12:01:13.389" v="275" actId="478"/>
          <ac:picMkLst>
            <pc:docMk/>
            <pc:sldMk cId="3881286722" sldId="311"/>
            <ac:picMk id="4" creationId="{4EB90444-C3EB-F1C4-CE9F-1445BBA2D6D4}"/>
          </ac:picMkLst>
        </pc:picChg>
        <pc:picChg chg="add del mod">
          <ac:chgData name="NAGEL Lukas" userId="d20a6c6c-3f16-4443-baa4-9abca4ee84dc" providerId="ADAL" clId="{B483085B-BD56-4D9E-B8BC-2524998CF63B}" dt="2024-08-08T12:01:26.077" v="278" actId="478"/>
          <ac:picMkLst>
            <pc:docMk/>
            <pc:sldMk cId="3881286722" sldId="311"/>
            <ac:picMk id="8" creationId="{D4ABD44F-7958-465D-8B18-CE7B2F560B1A}"/>
          </ac:picMkLst>
        </pc:picChg>
        <pc:picChg chg="add mod">
          <ac:chgData name="NAGEL Lukas" userId="d20a6c6c-3f16-4443-baa4-9abca4ee84dc" providerId="ADAL" clId="{B483085B-BD56-4D9E-B8BC-2524998CF63B}" dt="2024-08-08T12:01:59.738" v="282" actId="1076"/>
          <ac:picMkLst>
            <pc:docMk/>
            <pc:sldMk cId="3881286722" sldId="311"/>
            <ac:picMk id="9" creationId="{89D7EABE-612D-4E58-AF84-F51716386D75}"/>
          </ac:picMkLst>
        </pc:picChg>
      </pc:sldChg>
      <pc:sldChg chg="del">
        <pc:chgData name="NAGEL Lukas" userId="d20a6c6c-3f16-4443-baa4-9abca4ee84dc" providerId="ADAL" clId="{B483085B-BD56-4D9E-B8BC-2524998CF63B}" dt="2024-08-07T09:47:46.815" v="18" actId="47"/>
        <pc:sldMkLst>
          <pc:docMk/>
          <pc:sldMk cId="720479205" sldId="312"/>
        </pc:sldMkLst>
      </pc:sldChg>
      <pc:sldChg chg="addSp delSp modSp add mod ord">
        <pc:chgData name="NAGEL Lukas" userId="d20a6c6c-3f16-4443-baa4-9abca4ee84dc" providerId="ADAL" clId="{B483085B-BD56-4D9E-B8BC-2524998CF63B}" dt="2024-08-08T12:02:07.645" v="284"/>
        <pc:sldMkLst>
          <pc:docMk/>
          <pc:sldMk cId="4073685472" sldId="312"/>
        </pc:sldMkLst>
        <pc:picChg chg="del">
          <ac:chgData name="NAGEL Lukas" userId="d20a6c6c-3f16-4443-baa4-9abca4ee84dc" providerId="ADAL" clId="{B483085B-BD56-4D9E-B8BC-2524998CF63B}" dt="2024-08-08T12:02:07.016" v="283" actId="478"/>
          <ac:picMkLst>
            <pc:docMk/>
            <pc:sldMk cId="4073685472" sldId="312"/>
            <ac:picMk id="4" creationId="{6F07A5EF-E2A3-054E-B9CA-12C789FBEE47}"/>
          </ac:picMkLst>
        </pc:picChg>
        <pc:picChg chg="add mod">
          <ac:chgData name="NAGEL Lukas" userId="d20a6c6c-3f16-4443-baa4-9abca4ee84dc" providerId="ADAL" clId="{B483085B-BD56-4D9E-B8BC-2524998CF63B}" dt="2024-08-08T12:02:07.645" v="284"/>
          <ac:picMkLst>
            <pc:docMk/>
            <pc:sldMk cId="4073685472" sldId="312"/>
            <ac:picMk id="12" creationId="{CE83671B-ECFC-4B8F-8327-BB9FB00121CD}"/>
          </ac:picMkLst>
        </pc:picChg>
      </pc:sldChg>
      <pc:sldChg chg="del">
        <pc:chgData name="NAGEL Lukas" userId="d20a6c6c-3f16-4443-baa4-9abca4ee84dc" providerId="ADAL" clId="{B483085B-BD56-4D9E-B8BC-2524998CF63B}" dt="2024-08-07T09:47:50.672" v="19" actId="47"/>
        <pc:sldMkLst>
          <pc:docMk/>
          <pc:sldMk cId="237558493" sldId="313"/>
        </pc:sldMkLst>
      </pc:sldChg>
      <pc:sldChg chg="addSp delSp modSp add mod ord">
        <pc:chgData name="NAGEL Lukas" userId="d20a6c6c-3f16-4443-baa4-9abca4ee84dc" providerId="ADAL" clId="{B483085B-BD56-4D9E-B8BC-2524998CF63B}" dt="2024-08-08T12:02:11.894" v="286"/>
        <pc:sldMkLst>
          <pc:docMk/>
          <pc:sldMk cId="483045843" sldId="313"/>
        </pc:sldMkLst>
        <pc:picChg chg="del">
          <ac:chgData name="NAGEL Lukas" userId="d20a6c6c-3f16-4443-baa4-9abca4ee84dc" providerId="ADAL" clId="{B483085B-BD56-4D9E-B8BC-2524998CF63B}" dt="2024-08-08T12:02:11.438" v="285" actId="478"/>
          <ac:picMkLst>
            <pc:docMk/>
            <pc:sldMk cId="483045843" sldId="313"/>
            <ac:picMk id="4" creationId="{C7F835B2-6D7E-F59F-3CFA-B37ECB80953F}"/>
          </ac:picMkLst>
        </pc:picChg>
        <pc:picChg chg="add mod">
          <ac:chgData name="NAGEL Lukas" userId="d20a6c6c-3f16-4443-baa4-9abca4ee84dc" providerId="ADAL" clId="{B483085B-BD56-4D9E-B8BC-2524998CF63B}" dt="2024-08-08T12:02:11.894" v="286"/>
          <ac:picMkLst>
            <pc:docMk/>
            <pc:sldMk cId="483045843" sldId="313"/>
            <ac:picMk id="11" creationId="{267F06AB-AA25-4F34-925D-407AC238E9A2}"/>
          </ac:picMkLst>
        </pc:picChg>
      </pc:sldChg>
      <pc:sldChg chg="del">
        <pc:chgData name="NAGEL Lukas" userId="d20a6c6c-3f16-4443-baa4-9abca4ee84dc" providerId="ADAL" clId="{B483085B-BD56-4D9E-B8BC-2524998CF63B}" dt="2024-08-07T09:47:52.845" v="20" actId="47"/>
        <pc:sldMkLst>
          <pc:docMk/>
          <pc:sldMk cId="517023285" sldId="314"/>
        </pc:sldMkLst>
      </pc:sldChg>
      <pc:sldChg chg="addSp modSp add ord">
        <pc:chgData name="NAGEL Lukas" userId="d20a6c6c-3f16-4443-baa4-9abca4ee84dc" providerId="ADAL" clId="{B483085B-BD56-4D9E-B8BC-2524998CF63B}" dt="2024-08-08T12:02:38.910" v="287"/>
        <pc:sldMkLst>
          <pc:docMk/>
          <pc:sldMk cId="4116660579" sldId="314"/>
        </pc:sldMkLst>
        <pc:picChg chg="add mod">
          <ac:chgData name="NAGEL Lukas" userId="d20a6c6c-3f16-4443-baa4-9abca4ee84dc" providerId="ADAL" clId="{B483085B-BD56-4D9E-B8BC-2524998CF63B}" dt="2024-08-08T12:02:38.910" v="287"/>
          <ac:picMkLst>
            <pc:docMk/>
            <pc:sldMk cId="4116660579" sldId="314"/>
            <ac:picMk id="5" creationId="{E35A5BC7-F571-4271-BFDA-3F99C03AFE30}"/>
          </ac:picMkLst>
        </pc:picChg>
      </pc:sldChg>
      <pc:sldChg chg="del">
        <pc:chgData name="NAGEL Lukas" userId="d20a6c6c-3f16-4443-baa4-9abca4ee84dc" providerId="ADAL" clId="{B483085B-BD56-4D9E-B8BC-2524998CF63B}" dt="2024-08-07T09:48:05.393" v="22" actId="47"/>
        <pc:sldMkLst>
          <pc:docMk/>
          <pc:sldMk cId="836873513" sldId="315"/>
        </pc:sldMkLst>
      </pc:sldChg>
    </pc:docChg>
  </pc:docChgLst>
  <pc:docChgLst>
    <pc:chgData name="NAGEL Lukas" userId="S::nalu@fhv.at::d20a6c6c-3f16-4443-baa4-9abca4ee84dc" providerId="AD" clId="Web-{DFCFD96C-F567-43FB-A01B-33DE03D81345}"/>
    <pc:docChg chg="modSld">
      <pc:chgData name="NAGEL Lukas" userId="S::nalu@fhv.at::d20a6c6c-3f16-4443-baa4-9abca4ee84dc" providerId="AD" clId="Web-{DFCFD96C-F567-43FB-A01B-33DE03D81345}" dt="2024-08-07T14:04:09.738" v="16" actId="20577"/>
      <pc:docMkLst>
        <pc:docMk/>
      </pc:docMkLst>
      <pc:sldChg chg="modSp">
        <pc:chgData name="NAGEL Lukas" userId="S::nalu@fhv.at::d20a6c6c-3f16-4443-baa4-9abca4ee84dc" providerId="AD" clId="Web-{DFCFD96C-F567-43FB-A01B-33DE03D81345}" dt="2024-08-07T14:04:09.738" v="16" actId="20577"/>
        <pc:sldMkLst>
          <pc:docMk/>
          <pc:sldMk cId="2648175092" sldId="308"/>
        </pc:sldMkLst>
        <pc:spChg chg="mod">
          <ac:chgData name="NAGEL Lukas" userId="S::nalu@fhv.at::d20a6c6c-3f16-4443-baa4-9abca4ee84dc" providerId="AD" clId="Web-{DFCFD96C-F567-43FB-A01B-33DE03D81345}" dt="2024-08-07T14:04:09.738" v="16" actId="20577"/>
          <ac:spMkLst>
            <pc:docMk/>
            <pc:sldMk cId="2648175092" sldId="308"/>
            <ac:spMk id="2" creationId="{72DDABEE-B7B7-4D48-8BB6-69FA4B8ED6B1}"/>
          </ac:spMkLst>
        </pc:spChg>
      </pc:sldChg>
    </pc:docChg>
  </pc:docChgLst>
  <pc:docChgLst>
    <pc:chgData name="NAGEL Lukas" userId="d20a6c6c-3f16-4443-baa4-9abca4ee84dc" providerId="ADAL" clId="{7EC7D4DE-8381-4374-B5A2-42A33DC77ABA}"/>
    <pc:docChg chg="addSld modSld sldOrd">
      <pc:chgData name="NAGEL Lukas" userId="d20a6c6c-3f16-4443-baa4-9abca4ee84dc" providerId="ADAL" clId="{7EC7D4DE-8381-4374-B5A2-42A33DC77ABA}" dt="2025-07-04T09:24:22.823" v="72" actId="20577"/>
      <pc:docMkLst>
        <pc:docMk/>
      </pc:docMkLst>
      <pc:sldChg chg="modSp mod">
        <pc:chgData name="NAGEL Lukas" userId="d20a6c6c-3f16-4443-baa4-9abca4ee84dc" providerId="ADAL" clId="{7EC7D4DE-8381-4374-B5A2-42A33DC77ABA}" dt="2025-07-04T09:22:27.222" v="8" actId="20577"/>
        <pc:sldMkLst>
          <pc:docMk/>
          <pc:sldMk cId="1468618745" sldId="310"/>
        </pc:sldMkLst>
        <pc:spChg chg="mod">
          <ac:chgData name="NAGEL Lukas" userId="d20a6c6c-3f16-4443-baa4-9abca4ee84dc" providerId="ADAL" clId="{7EC7D4DE-8381-4374-B5A2-42A33DC77ABA}" dt="2025-07-04T09:22:27.222" v="8" actId="20577"/>
          <ac:spMkLst>
            <pc:docMk/>
            <pc:sldMk cId="1468618745" sldId="310"/>
            <ac:spMk id="12" creationId="{A5000CE4-AD90-41EC-965C-138ECBD613A8}"/>
          </ac:spMkLst>
        </pc:spChg>
      </pc:sldChg>
      <pc:sldChg chg="modSp add mod ord setBg">
        <pc:chgData name="NAGEL Lukas" userId="d20a6c6c-3f16-4443-baa4-9abca4ee84dc" providerId="ADAL" clId="{7EC7D4DE-8381-4374-B5A2-42A33DC77ABA}" dt="2025-07-04T09:24:22.823" v="72" actId="20577"/>
        <pc:sldMkLst>
          <pc:docMk/>
          <pc:sldMk cId="2725378228" sldId="321"/>
        </pc:sldMkLst>
        <pc:spChg chg="mod">
          <ac:chgData name="NAGEL Lukas" userId="d20a6c6c-3f16-4443-baa4-9abca4ee84dc" providerId="ADAL" clId="{7EC7D4DE-8381-4374-B5A2-42A33DC77ABA}" dt="2025-07-04T09:24:22.823" v="72" actId="20577"/>
          <ac:spMkLst>
            <pc:docMk/>
            <pc:sldMk cId="2725378228" sldId="321"/>
            <ac:spMk id="3" creationId="{F992DF9D-05E8-3F6E-F35C-33D276A8EAA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7A1B-6019-4715-A46E-3F4366B28D2F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88422-CE65-49A8-A2F4-A3656DC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51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5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2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0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2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2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0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88422-CE65-49A8-A2F4-A3656DC9D0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3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1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65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9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1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59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5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5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31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5140959"/>
            <a:ext cx="7914640" cy="1282217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tx1"/>
                </a:solidFill>
              </a:rPr>
              <a:t>Module 2: Bullwhip Effect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000CE4-AD90-41EC-965C-138ECBD61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>
                <a:latin typeface="+mj-lt"/>
              </a:rPr>
              <a:t>[Name </a:t>
            </a:r>
            <a:r>
              <a:rPr lang="de-DE" sz="2000" b="1" dirty="0" err="1">
                <a:latin typeface="+mj-lt"/>
              </a:rPr>
              <a:t>of</a:t>
            </a:r>
            <a:r>
              <a:rPr lang="de-DE" sz="2000" b="1" dirty="0">
                <a:latin typeface="+mj-lt"/>
              </a:rPr>
              <a:t> the </a:t>
            </a:r>
            <a:r>
              <a:rPr lang="de-DE" sz="2000" b="1" dirty="0" err="1">
                <a:latin typeface="+mj-lt"/>
              </a:rPr>
              <a:t>presenter</a:t>
            </a:r>
            <a:r>
              <a:rPr lang="de-DE" sz="2000" b="1" dirty="0">
                <a:latin typeface="+mj-lt"/>
              </a:rPr>
              <a:t>]</a:t>
            </a:r>
          </a:p>
          <a:p>
            <a:r>
              <a:rPr lang="en-US" sz="1600" dirty="0">
                <a:latin typeface="+mj-lt"/>
              </a:rPr>
              <a:t>[Date &amp; Location]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517B9D-A591-48E9-B61B-84AA99F47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8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631661" y="2027219"/>
            <a:ext cx="8804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Definition Bullwhip Effect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Impact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Strategies to avoid the Bullwhip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DDE621-2DB7-4079-9311-48A9409F9426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7F06AB-AA25-4F34-925D-407AC238E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7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supply chain&#10;&#10;Description automatically generated">
            <a:extLst>
              <a:ext uri="{FF2B5EF4-FFF2-40B4-BE49-F238E27FC236}">
                <a16:creationId xmlns:a16="http://schemas.microsoft.com/office/drawing/2014/main" id="{3BF25650-F2C2-0A16-319C-464E3C4D3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35" y="3819990"/>
            <a:ext cx="6441728" cy="3466204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12C9CDF-4092-9CFF-C806-021AC9316711}"/>
              </a:ext>
            </a:extLst>
          </p:cNvPr>
          <p:cNvSpPr/>
          <p:nvPr/>
        </p:nvSpPr>
        <p:spPr>
          <a:xfrm rot="881484">
            <a:off x="2885833" y="3770040"/>
            <a:ext cx="1799536" cy="1179409"/>
          </a:xfrm>
          <a:prstGeom prst="wedgeEllipseCallout">
            <a:avLst>
              <a:gd name="adj1" fmla="val -45560"/>
              <a:gd name="adj2" fmla="val -444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 err="1"/>
              <a:t>Past</a:t>
            </a:r>
            <a:r>
              <a:rPr lang="de-AT" sz="1600" dirty="0"/>
              <a:t> </a:t>
            </a:r>
            <a:r>
              <a:rPr lang="de-AT" sz="1600" dirty="0" err="1"/>
              <a:t>tense</a:t>
            </a:r>
            <a:r>
              <a:rPr lang="de-AT" sz="1600" dirty="0"/>
              <a:t>: </a:t>
            </a:r>
            <a:r>
              <a:rPr lang="de-AT" sz="1600" dirty="0" err="1"/>
              <a:t>before</a:t>
            </a:r>
            <a:r>
              <a:rPr lang="de-AT" sz="1600" dirty="0"/>
              <a:t> Forrester (1960)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… The what???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Bullwhip effect or whiplash effect or Forrester effect</a:t>
            </a:r>
          </a:p>
          <a:p>
            <a:endParaRPr lang="en-US" dirty="0"/>
          </a:p>
          <a:p>
            <a:r>
              <a:rPr lang="en-US" dirty="0"/>
              <a:t>Phenomenon explored in Forrester (1960): the starting point of the investigations is that in a simple production and distribution system, </a:t>
            </a:r>
            <a:r>
              <a:rPr lang="en-US" b="1" u="sng" dirty="0"/>
              <a:t>small disruptions or fluctuations in demand at the retail level often appear to lead to much greater fluctuations in the system</a:t>
            </a:r>
            <a:r>
              <a:rPr lang="en-US" dirty="0"/>
              <a:t>. </a:t>
            </a:r>
            <a:r>
              <a:rPr lang="en-US" dirty="0">
                <a:sym typeface="Wingdings" panose="05000000000000000000" pitchFamily="2" charset="2"/>
              </a:rPr>
              <a:t>These fluctuations </a:t>
            </a:r>
            <a:r>
              <a:rPr lang="en-US" b="1" u="sng" dirty="0">
                <a:sym typeface="Wingdings" panose="05000000000000000000" pitchFamily="2" charset="2"/>
              </a:rPr>
              <a:t>were</a:t>
            </a:r>
            <a:r>
              <a:rPr lang="en-US" dirty="0">
                <a:sym typeface="Wingdings" panose="05000000000000000000" pitchFamily="2" charset="2"/>
              </a:rPr>
              <a:t> often regarded as unavoidable, as they were attributed to factors that were said to lie outside the sphere of influence of the respective company.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8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… The what: The Bullwhip effect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Bullwhip effect or whiplash effect or Forrester effect</a:t>
            </a:r>
          </a:p>
          <a:p>
            <a:endParaRPr lang="en-US" dirty="0"/>
          </a:p>
          <a:p>
            <a:r>
              <a:rPr lang="en-US" dirty="0"/>
              <a:t>… is a phenomenon in which goods do not flow through the supply chain at the level actually required</a:t>
            </a:r>
          </a:p>
          <a:p>
            <a:endParaRPr lang="en-US" dirty="0"/>
          </a:p>
          <a:p>
            <a:r>
              <a:rPr lang="en-US" dirty="0"/>
              <a:t>… caused because of dynamic processes in a supply chain (i.e., customer demand and processing of demand signals </a:t>
            </a:r>
            <a:r>
              <a:rPr lang="en-US" dirty="0">
                <a:sym typeface="Wingdings" panose="05000000000000000000" pitchFamily="2" charset="2"/>
              </a:rPr>
              <a:t> estimates instead of actual figures, safety measures</a:t>
            </a:r>
            <a:r>
              <a:rPr lang="en-US" dirty="0"/>
              <a:t>); missing or low coordination; time and order bundling; bottleneck poker (i.e., speculation); price fluctuations; conflicting goals and objectives; individual profit maximization;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Impact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bullwhip effect has impacts 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Production costs (decrease of production costs through fluctuating orders and purchase orders)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Inventory costs (high stock levels)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Replacement time, recovery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Transportation costs (because of additional transportation capacities)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Labor costs (distribution, receiving goods)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Shortages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Emotional, psychological factors: relationship, trust, reputation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9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Strategies to avoid the Bullwhip effect</a:t>
            </a:r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 rot="5400000">
            <a:off x="7477124" y="2143123"/>
            <a:ext cx="6858004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992DF9D-05E8-3F6E-F35C-33D276A8EAAC}"/>
              </a:ext>
            </a:extLst>
          </p:cNvPr>
          <p:cNvSpPr txBox="1"/>
          <p:nvPr/>
        </p:nvSpPr>
        <p:spPr>
          <a:xfrm>
            <a:off x="1024129" y="1929446"/>
            <a:ext cx="836429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Examples:</a:t>
            </a:r>
          </a:p>
          <a:p>
            <a:endParaRPr lang="en-US" dirty="0"/>
          </a:p>
          <a:p>
            <a:r>
              <a:rPr lang="en-US" b="1" dirty="0"/>
              <a:t>Information exchange &amp; (digital) communication</a:t>
            </a:r>
            <a:r>
              <a:rPr lang="en-US" dirty="0"/>
              <a:t>: In most cases, a lack of information flow between the SC stakeholders leads to the bullwhip effect. Countermeasures are therefore aimed at improving the exchange of information. i.e., Collaborative Planning, Forecasting and Replenishment (CPFR) – data directly coming from the points of sale.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Logistics concepts</a:t>
            </a:r>
            <a:r>
              <a:rPr lang="en-US" dirty="0">
                <a:sym typeface="Wingdings" panose="05000000000000000000" pitchFamily="2" charset="2"/>
              </a:rPr>
              <a:t>: mixed pallets – different products on one pallet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Pricing strategies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de-AT" b="1" dirty="0"/>
              <a:t>Vendor </a:t>
            </a:r>
            <a:r>
              <a:rPr lang="de-AT" b="1" dirty="0" err="1"/>
              <a:t>managed</a:t>
            </a:r>
            <a:r>
              <a:rPr lang="de-AT" b="1" dirty="0"/>
              <a:t> </a:t>
            </a:r>
            <a:r>
              <a:rPr lang="de-AT" b="1" dirty="0" err="1"/>
              <a:t>inventory</a:t>
            </a:r>
            <a:r>
              <a:rPr lang="de-AT" dirty="0"/>
              <a:t>: </a:t>
            </a:r>
            <a:r>
              <a:rPr lang="en-US" dirty="0"/>
              <a:t>the supplier takes care of the customer's stock</a:t>
            </a:r>
          </a:p>
          <a:p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Supply chain coordination</a:t>
            </a:r>
            <a:r>
              <a:rPr lang="en-US" dirty="0">
                <a:sym typeface="Wingdings" panose="05000000000000000000" pitchFamily="2" charset="2"/>
              </a:rPr>
              <a:t>: common goals and objectives (total profit); common measures at all levels of a SC</a:t>
            </a:r>
            <a:br>
              <a:rPr lang="en-US" dirty="0">
                <a:sym typeface="Wingdings" panose="05000000000000000000" pitchFamily="2" charset="2"/>
              </a:rPr>
            </a:br>
            <a:br>
              <a:rPr lang="en-US" dirty="0">
                <a:sym typeface="Wingdings" panose="05000000000000000000" pitchFamily="2" charset="2"/>
              </a:rPr>
            </a:b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25604-4F7B-4190-B12E-D7F282E4E85D}"/>
              </a:ext>
            </a:extLst>
          </p:cNvPr>
          <p:cNvSpPr/>
          <p:nvPr/>
        </p:nvSpPr>
        <p:spPr>
          <a:xfrm>
            <a:off x="526728" y="720564"/>
            <a:ext cx="408741" cy="1023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D7EABE-612D-4E58-AF84-F51716386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5740364"/>
            <a:ext cx="2570400" cy="11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ABEE-B7B7-4D48-8BB6-69FA4B8ED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>
            <a:normAutofit/>
          </a:bodyPr>
          <a:lstStyle/>
          <a:p>
            <a:pPr algn="l"/>
            <a:r>
              <a:rPr lang="de-AT" sz="2400" dirty="0" err="1">
                <a:solidFill>
                  <a:schemeClr val="tx1"/>
                </a:solidFill>
              </a:rPr>
              <a:t>Organization</a:t>
            </a:r>
            <a:r>
              <a:rPr lang="de-AT" sz="2400" dirty="0">
                <a:solidFill>
                  <a:schemeClr val="tx1"/>
                </a:solidFill>
              </a:rPr>
              <a:t> (</a:t>
            </a:r>
            <a:r>
              <a:rPr lang="de-AT" sz="2400" dirty="0" err="1">
                <a:solidFill>
                  <a:schemeClr val="tx1"/>
                </a:solidFill>
              </a:rPr>
              <a:t>To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be</a:t>
            </a:r>
            <a:r>
              <a:rPr lang="de-AT" sz="2400" dirty="0">
                <a:solidFill>
                  <a:schemeClr val="tx1"/>
                </a:solidFill>
              </a:rPr>
              <a:t> </a:t>
            </a:r>
            <a:r>
              <a:rPr lang="de-AT" sz="2400" dirty="0" err="1">
                <a:solidFill>
                  <a:schemeClr val="tx1"/>
                </a:solidFill>
              </a:rPr>
              <a:t>inserted</a:t>
            </a:r>
            <a:r>
              <a:rPr lang="de-AT" sz="2400" dirty="0">
                <a:solidFill>
                  <a:schemeClr val="tx1"/>
                </a:solidFill>
              </a:rPr>
              <a:t>)</a:t>
            </a:r>
            <a:endParaRPr lang="de-AT" sz="5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1FC23-92CF-4ED7-BE7C-2BB02D13F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5417" y="4572000"/>
            <a:ext cx="3806563" cy="2285990"/>
          </a:xfrm>
        </p:spPr>
        <p:txBody>
          <a:bodyPr>
            <a:normAutofit/>
          </a:bodyPr>
          <a:lstStyle/>
          <a:p>
            <a:r>
              <a:rPr lang="de-DE" sz="2000" b="1" dirty="0"/>
              <a:t>Contact (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be</a:t>
            </a:r>
            <a:r>
              <a:rPr lang="de-DE" sz="2000" b="1" dirty="0"/>
              <a:t> </a:t>
            </a:r>
            <a:r>
              <a:rPr lang="de-DE" sz="2000" b="1" dirty="0" err="1"/>
              <a:t>inserted</a:t>
            </a:r>
            <a:r>
              <a:rPr lang="de-DE" sz="2000" b="1" dirty="0"/>
              <a:t>)</a:t>
            </a:r>
            <a:endParaRPr lang="de-DE" sz="2000" dirty="0"/>
          </a:p>
        </p:txBody>
      </p:sp>
      <p:pic>
        <p:nvPicPr>
          <p:cNvPr id="1028" name="Picture 4" descr="Wallpaper Coding, Complex, Pipeline, Binary - Resolution:1920x1200 - Wallpx">
            <a:extLst>
              <a:ext uri="{FF2B5EF4-FFF2-40B4-BE49-F238E27FC236}">
                <a16:creationId xmlns:a16="http://schemas.microsoft.com/office/drawing/2014/main" id="{69DDCB2D-9D7F-4A54-B667-552427C44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8" b="21862"/>
          <a:stretch/>
        </p:blipFill>
        <p:spPr bwMode="auto">
          <a:xfrm>
            <a:off x="20" y="10"/>
            <a:ext cx="1219198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5A5BC7-F571-4271-BFDA-3F99C03AFE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646" y="3668754"/>
            <a:ext cx="2077334" cy="90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60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414</Words>
  <Application>Microsoft Office PowerPoint</Application>
  <PresentationFormat>Widescreen</PresentationFormat>
  <Paragraphs>51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Module 2: Bullwhip Effect</vt:lpstr>
      <vt:lpstr>Agenda</vt:lpstr>
      <vt:lpstr>… The what???</vt:lpstr>
      <vt:lpstr>… The what: The Bullwhip effect</vt:lpstr>
      <vt:lpstr>Impact</vt:lpstr>
      <vt:lpstr>Strategies to avoid the Bullwhip effect</vt:lpstr>
      <vt:lpstr>Organization (To be inserted)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Concept:</dc:title>
  <dc:creator>NAGEL Lukas</dc:creator>
  <cp:lastModifiedBy>NAGEL Lukas</cp:lastModifiedBy>
  <cp:revision>24</cp:revision>
  <dcterms:created xsi:type="dcterms:W3CDTF">2023-09-29T09:37:00Z</dcterms:created>
  <dcterms:modified xsi:type="dcterms:W3CDTF">2025-07-22T07:28:22Z</dcterms:modified>
</cp:coreProperties>
</file>