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0" r:id="rId1"/>
  </p:sldMasterIdLst>
  <p:notesMasterIdLst>
    <p:notesMasterId r:id="rId7"/>
  </p:notesMasterIdLst>
  <p:sldIdLst>
    <p:sldId id="315" r:id="rId2"/>
    <p:sldId id="316" r:id="rId3"/>
    <p:sldId id="317" r:id="rId4"/>
    <p:sldId id="318" r:id="rId5"/>
    <p:sldId id="314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DAACB"/>
    <a:srgbClr val="7CD5E4"/>
    <a:srgbClr val="C7EFF4"/>
    <a:srgbClr val="FFFFFF"/>
    <a:srgbClr val="79D0E6"/>
    <a:srgbClr val="FDF4A7"/>
    <a:srgbClr val="1CADE4"/>
    <a:srgbClr val="2F549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6447" autoAdjust="0"/>
  </p:normalViewPr>
  <p:slideViewPr>
    <p:cSldViewPr snapToGrid="0">
      <p:cViewPr>
        <p:scale>
          <a:sx n="140" d="100"/>
          <a:sy n="140" d="100"/>
        </p:scale>
        <p:origin x="1060" y="476"/>
      </p:cViewPr>
      <p:guideLst/>
    </p:cSldViewPr>
  </p:slideViewPr>
  <p:notesTextViewPr>
    <p:cViewPr>
      <p:scale>
        <a:sx n="25" d="100"/>
        <a:sy n="25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AGEL Lukas" userId="d20a6c6c-3f16-4443-baa4-9abca4ee84dc" providerId="ADAL" clId="{97961C26-192F-432A-B626-50CFFF601824}"/>
    <pc:docChg chg="undo custSel modSld">
      <pc:chgData name="NAGEL Lukas" userId="d20a6c6c-3f16-4443-baa4-9abca4ee84dc" providerId="ADAL" clId="{97961C26-192F-432A-B626-50CFFF601824}" dt="2024-08-06T13:58:47.639" v="17" actId="27636"/>
      <pc:docMkLst>
        <pc:docMk/>
      </pc:docMkLst>
      <pc:sldChg chg="modSp mod">
        <pc:chgData name="NAGEL Lukas" userId="d20a6c6c-3f16-4443-baa4-9abca4ee84dc" providerId="ADAL" clId="{97961C26-192F-432A-B626-50CFFF601824}" dt="2024-08-06T13:58:47.639" v="17" actId="27636"/>
        <pc:sldMkLst>
          <pc:docMk/>
          <pc:sldMk cId="3789642525" sldId="257"/>
        </pc:sldMkLst>
        <pc:spChg chg="mod">
          <ac:chgData name="NAGEL Lukas" userId="d20a6c6c-3f16-4443-baa4-9abca4ee84dc" providerId="ADAL" clId="{97961C26-192F-432A-B626-50CFFF601824}" dt="2024-08-06T13:58:47.639" v="17" actId="27636"/>
          <ac:spMkLst>
            <pc:docMk/>
            <pc:sldMk cId="3789642525" sldId="257"/>
            <ac:spMk id="2" creationId="{72DDABEE-B7B7-4D48-8BB6-69FA4B8ED6B1}"/>
          </ac:spMkLst>
        </pc:spChg>
      </pc:sldChg>
    </pc:docChg>
  </pc:docChgLst>
  <pc:docChgLst>
    <pc:chgData name="NAGEL Lukas" userId="S::nalu@fhv.at::d20a6c6c-3f16-4443-baa4-9abca4ee84dc" providerId="AD" clId="Web-{FFD8F0A0-CB49-4949-87DB-5D30429A3A6A}"/>
    <pc:docChg chg="modSld">
      <pc:chgData name="NAGEL Lukas" userId="S::nalu@fhv.at::d20a6c6c-3f16-4443-baa4-9abca4ee84dc" providerId="AD" clId="Web-{FFD8F0A0-CB49-4949-87DB-5D30429A3A6A}" dt="2024-08-07T13:17:31.078" v="4" actId="20577"/>
      <pc:docMkLst>
        <pc:docMk/>
      </pc:docMkLst>
      <pc:sldChg chg="modSp">
        <pc:chgData name="NAGEL Lukas" userId="S::nalu@fhv.at::d20a6c6c-3f16-4443-baa4-9abca4ee84dc" providerId="AD" clId="Web-{FFD8F0A0-CB49-4949-87DB-5D30429A3A6A}" dt="2024-08-07T13:13:39.101" v="0" actId="20577"/>
        <pc:sldMkLst>
          <pc:docMk/>
          <pc:sldMk cId="3789642525" sldId="257"/>
        </pc:sldMkLst>
        <pc:spChg chg="mod">
          <ac:chgData name="NAGEL Lukas" userId="S::nalu@fhv.at::d20a6c6c-3f16-4443-baa4-9abca4ee84dc" providerId="AD" clId="Web-{FFD8F0A0-CB49-4949-87DB-5D30429A3A6A}" dt="2024-08-07T13:13:39.101" v="0" actId="20577"/>
          <ac:spMkLst>
            <pc:docMk/>
            <pc:sldMk cId="3789642525" sldId="257"/>
            <ac:spMk id="3" creationId="{5FE1FC23-92CF-4ED7-BE7C-2BB02D13FC5E}"/>
          </ac:spMkLst>
        </pc:spChg>
      </pc:sldChg>
      <pc:sldChg chg="modSp">
        <pc:chgData name="NAGEL Lukas" userId="S::nalu@fhv.at::d20a6c6c-3f16-4443-baa4-9abca4ee84dc" providerId="AD" clId="Web-{FFD8F0A0-CB49-4949-87DB-5D30429A3A6A}" dt="2024-08-07T13:17:31.078" v="4" actId="20577"/>
        <pc:sldMkLst>
          <pc:docMk/>
          <pc:sldMk cId="2648175092" sldId="308"/>
        </pc:sldMkLst>
        <pc:spChg chg="mod">
          <ac:chgData name="NAGEL Lukas" userId="S::nalu@fhv.at::d20a6c6c-3f16-4443-baa4-9abca4ee84dc" providerId="AD" clId="Web-{FFD8F0A0-CB49-4949-87DB-5D30429A3A6A}" dt="2024-08-07T13:17:31.078" v="4" actId="20577"/>
          <ac:spMkLst>
            <pc:docMk/>
            <pc:sldMk cId="2648175092" sldId="308"/>
            <ac:spMk id="2" creationId="{72DDABEE-B7B7-4D48-8BB6-69FA4B8ED6B1}"/>
          </ac:spMkLst>
        </pc:spChg>
      </pc:sldChg>
    </pc:docChg>
  </pc:docChgLst>
  <pc:docChgLst>
    <pc:chgData name="NAGEL Lukas" userId="d20a6c6c-3f16-4443-baa4-9abca4ee84dc" providerId="ADAL" clId="{B483085B-BD56-4D9E-B8BC-2524998CF63B}"/>
    <pc:docChg chg="undo redo custSel addSld delSld modSld sldOrd">
      <pc:chgData name="NAGEL Lukas" userId="d20a6c6c-3f16-4443-baa4-9abca4ee84dc" providerId="ADAL" clId="{B483085B-BD56-4D9E-B8BC-2524998CF63B}" dt="2024-08-08T12:03:19.446" v="292" actId="47"/>
      <pc:docMkLst>
        <pc:docMk/>
      </pc:docMkLst>
      <pc:sldChg chg="addSp delSp modSp del mod">
        <pc:chgData name="NAGEL Lukas" userId="d20a6c6c-3f16-4443-baa4-9abca4ee84dc" providerId="ADAL" clId="{B483085B-BD56-4D9E-B8BC-2524998CF63B}" dt="2024-08-08T12:03:15.637" v="288" actId="47"/>
        <pc:sldMkLst>
          <pc:docMk/>
          <pc:sldMk cId="3789642525" sldId="257"/>
        </pc:sldMkLst>
        <pc:spChg chg="mod">
          <ac:chgData name="NAGEL Lukas" userId="d20a6c6c-3f16-4443-baa4-9abca4ee84dc" providerId="ADAL" clId="{B483085B-BD56-4D9E-B8BC-2524998CF63B}" dt="2024-08-08T11:57:34.489" v="239" actId="20577"/>
          <ac:spMkLst>
            <pc:docMk/>
            <pc:sldMk cId="3789642525" sldId="257"/>
            <ac:spMk id="2" creationId="{72DDABEE-B7B7-4D48-8BB6-69FA4B8ED6B1}"/>
          </ac:spMkLst>
        </pc:spChg>
        <pc:spChg chg="add del mod">
          <ac:chgData name="NAGEL Lukas" userId="d20a6c6c-3f16-4443-baa4-9abca4ee84dc" providerId="ADAL" clId="{B483085B-BD56-4D9E-B8BC-2524998CF63B}" dt="2024-08-08T11:57:09.329" v="230" actId="478"/>
          <ac:spMkLst>
            <pc:docMk/>
            <pc:sldMk cId="3789642525" sldId="257"/>
            <ac:spMk id="3" creationId="{5FE1FC23-92CF-4ED7-BE7C-2BB02D13FC5E}"/>
          </ac:spMkLst>
        </pc:spChg>
        <pc:spChg chg="add del mod">
          <ac:chgData name="NAGEL Lukas" userId="d20a6c6c-3f16-4443-baa4-9abca4ee84dc" providerId="ADAL" clId="{B483085B-BD56-4D9E-B8BC-2524998CF63B}" dt="2024-08-08T11:57:09.496" v="231" actId="478"/>
          <ac:spMkLst>
            <pc:docMk/>
            <pc:sldMk cId="3789642525" sldId="257"/>
            <ac:spMk id="5" creationId="{14050B1E-E891-4BF7-BE31-1AFB4D6F7ACA}"/>
          </ac:spMkLst>
        </pc:spChg>
        <pc:spChg chg="add del">
          <ac:chgData name="NAGEL Lukas" userId="d20a6c6c-3f16-4443-baa4-9abca4ee84dc" providerId="ADAL" clId="{B483085B-BD56-4D9E-B8BC-2524998CF63B}" dt="2024-08-08T11:55:11.890" v="194" actId="22"/>
          <ac:spMkLst>
            <pc:docMk/>
            <pc:sldMk cId="3789642525" sldId="257"/>
            <ac:spMk id="9" creationId="{EC117AC7-BDE7-4073-861E-52444B32CA46}"/>
          </ac:spMkLst>
        </pc:spChg>
        <pc:spChg chg="add del mod">
          <ac:chgData name="NAGEL Lukas" userId="d20a6c6c-3f16-4443-baa4-9abca4ee84dc" providerId="ADAL" clId="{B483085B-BD56-4D9E-B8BC-2524998CF63B}" dt="2024-08-08T11:57:10.115" v="234" actId="478"/>
          <ac:spMkLst>
            <pc:docMk/>
            <pc:sldMk cId="3789642525" sldId="257"/>
            <ac:spMk id="11" creationId="{9F8D9289-A94D-4811-9EEF-E9B3288DB8A5}"/>
          </ac:spMkLst>
        </pc:spChg>
        <pc:spChg chg="add del mod">
          <ac:chgData name="NAGEL Lukas" userId="d20a6c6c-3f16-4443-baa4-9abca4ee84dc" providerId="ADAL" clId="{B483085B-BD56-4D9E-B8BC-2524998CF63B}" dt="2024-08-08T11:57:10.304" v="235"/>
          <ac:spMkLst>
            <pc:docMk/>
            <pc:sldMk cId="3789642525" sldId="257"/>
            <ac:spMk id="12" creationId="{A5000CE4-AD90-41EC-965C-138ECBD613A8}"/>
          </ac:spMkLst>
        </pc:spChg>
        <pc:picChg chg="add del mod">
          <ac:chgData name="NAGEL Lukas" userId="d20a6c6c-3f16-4443-baa4-9abca4ee84dc" providerId="ADAL" clId="{B483085B-BD56-4D9E-B8BC-2524998CF63B}" dt="2024-08-08T11:59:27.058" v="256" actId="478"/>
          <ac:picMkLst>
            <pc:docMk/>
            <pc:sldMk cId="3789642525" sldId="257"/>
            <ac:picMk id="13" creationId="{042A6B21-C021-40B6-A6A8-60F8F49450EF}"/>
          </ac:picMkLst>
        </pc:picChg>
        <pc:picChg chg="add del mod">
          <ac:chgData name="NAGEL Lukas" userId="d20a6c6c-3f16-4443-baa4-9abca4ee84dc" providerId="ADAL" clId="{B483085B-BD56-4D9E-B8BC-2524998CF63B}" dt="2024-08-08T11:59:04.334" v="249" actId="478"/>
          <ac:picMkLst>
            <pc:docMk/>
            <pc:sldMk cId="3789642525" sldId="257"/>
            <ac:picMk id="14" creationId="{EA3065F1-14E2-4B99-9499-DED947190C5B}"/>
          </ac:picMkLst>
        </pc:picChg>
        <pc:picChg chg="add del mod">
          <ac:chgData name="NAGEL Lukas" userId="d20a6c6c-3f16-4443-baa4-9abca4ee84dc" providerId="ADAL" clId="{B483085B-BD56-4D9E-B8BC-2524998CF63B}" dt="2024-08-08T11:59:03.478" v="248" actId="478"/>
          <ac:picMkLst>
            <pc:docMk/>
            <pc:sldMk cId="3789642525" sldId="257"/>
            <ac:picMk id="15" creationId="{2C84BE19-1201-421C-922E-477BC3D4257A}"/>
          </ac:picMkLst>
        </pc:picChg>
      </pc:sldChg>
      <pc:sldChg chg="addSp modSp del mod">
        <pc:chgData name="NAGEL Lukas" userId="d20a6c6c-3f16-4443-baa4-9abca4ee84dc" providerId="ADAL" clId="{B483085B-BD56-4D9E-B8BC-2524998CF63B}" dt="2024-08-08T12:03:16.345" v="289" actId="47"/>
        <pc:sldMkLst>
          <pc:docMk/>
          <pc:sldMk cId="1397130693" sldId="276"/>
        </pc:sldMkLst>
        <pc:spChg chg="add mod">
          <ac:chgData name="NAGEL Lukas" userId="d20a6c6c-3f16-4443-baa4-9abca4ee84dc" providerId="ADAL" clId="{B483085B-BD56-4D9E-B8BC-2524998CF63B}" dt="2024-08-07T09:57:40.552" v="34" actId="2085"/>
          <ac:spMkLst>
            <pc:docMk/>
            <pc:sldMk cId="1397130693" sldId="276"/>
            <ac:spMk id="6" creationId="{12725604-4F7B-4190-B12E-D7F282E4E85D}"/>
          </ac:spMkLst>
        </pc:spChg>
      </pc:sldChg>
      <pc:sldChg chg="del">
        <pc:chgData name="NAGEL Lukas" userId="d20a6c6c-3f16-4443-baa4-9abca4ee84dc" providerId="ADAL" clId="{B483085B-BD56-4D9E-B8BC-2524998CF63B}" dt="2024-08-07T09:47:36.143" v="16" actId="47"/>
        <pc:sldMkLst>
          <pc:docMk/>
          <pc:sldMk cId="480872374" sldId="299"/>
        </pc:sldMkLst>
      </pc:sldChg>
      <pc:sldChg chg="del">
        <pc:chgData name="NAGEL Lukas" userId="d20a6c6c-3f16-4443-baa4-9abca4ee84dc" providerId="ADAL" clId="{B483085B-BD56-4D9E-B8BC-2524998CF63B}" dt="2024-08-07T09:48:00.889" v="21" actId="47"/>
        <pc:sldMkLst>
          <pc:docMk/>
          <pc:sldMk cId="3627768879" sldId="303"/>
        </pc:sldMkLst>
      </pc:sldChg>
      <pc:sldChg chg="addSp delSp modSp del">
        <pc:chgData name="NAGEL Lukas" userId="d20a6c6c-3f16-4443-baa4-9abca4ee84dc" providerId="ADAL" clId="{B483085B-BD56-4D9E-B8BC-2524998CF63B}" dt="2024-08-08T12:03:18.675" v="291" actId="47"/>
        <pc:sldMkLst>
          <pc:docMk/>
          <pc:sldMk cId="2209454548" sldId="305"/>
        </pc:sldMkLst>
        <pc:spChg chg="add del mod">
          <ac:chgData name="NAGEL Lukas" userId="d20a6c6c-3f16-4443-baa4-9abca4ee84dc" providerId="ADAL" clId="{B483085B-BD56-4D9E-B8BC-2524998CF63B}" dt="2024-08-07T09:57:28.389" v="30"/>
          <ac:spMkLst>
            <pc:docMk/>
            <pc:sldMk cId="2209454548" sldId="305"/>
            <ac:spMk id="8" creationId="{19F879F1-3767-44EB-A682-F695EF999381}"/>
          </ac:spMkLst>
        </pc:spChg>
        <pc:spChg chg="add mod">
          <ac:chgData name="NAGEL Lukas" userId="d20a6c6c-3f16-4443-baa4-9abca4ee84dc" providerId="ADAL" clId="{B483085B-BD56-4D9E-B8BC-2524998CF63B}" dt="2024-08-07T09:57:46.401" v="36"/>
          <ac:spMkLst>
            <pc:docMk/>
            <pc:sldMk cId="2209454548" sldId="305"/>
            <ac:spMk id="9" creationId="{9DDDE621-2DB7-4079-9311-48A9409F9426}"/>
          </ac:spMkLst>
        </pc:spChg>
      </pc:sldChg>
      <pc:sldChg chg="addSp modSp del mod">
        <pc:chgData name="NAGEL Lukas" userId="d20a6c6c-3f16-4443-baa4-9abca4ee84dc" providerId="ADAL" clId="{B483085B-BD56-4D9E-B8BC-2524998CF63B}" dt="2024-08-08T12:03:19.446" v="292" actId="47"/>
        <pc:sldMkLst>
          <pc:docMk/>
          <pc:sldMk cId="2648175092" sldId="308"/>
        </pc:sldMkLst>
        <pc:spChg chg="mod">
          <ac:chgData name="NAGEL Lukas" userId="d20a6c6c-3f16-4443-baa4-9abca4ee84dc" providerId="ADAL" clId="{B483085B-BD56-4D9E-B8BC-2524998CF63B}" dt="2024-08-08T11:57:07.883" v="222" actId="5793"/>
          <ac:spMkLst>
            <pc:docMk/>
            <pc:sldMk cId="2648175092" sldId="308"/>
            <ac:spMk id="2" creationId="{72DDABEE-B7B7-4D48-8BB6-69FA4B8ED6B1}"/>
          </ac:spMkLst>
        </pc:spChg>
        <pc:spChg chg="mod">
          <ac:chgData name="NAGEL Lukas" userId="d20a6c6c-3f16-4443-baa4-9abca4ee84dc" providerId="ADAL" clId="{B483085B-BD56-4D9E-B8BC-2524998CF63B}" dt="2024-08-08T11:57:09.140" v="229" actId="14100"/>
          <ac:spMkLst>
            <pc:docMk/>
            <pc:sldMk cId="2648175092" sldId="308"/>
            <ac:spMk id="3" creationId="{5FE1FC23-92CF-4ED7-BE7C-2BB02D13FC5E}"/>
          </ac:spMkLst>
        </pc:spChg>
        <pc:picChg chg="add mod">
          <ac:chgData name="NAGEL Lukas" userId="d20a6c6c-3f16-4443-baa4-9abca4ee84dc" providerId="ADAL" clId="{B483085B-BD56-4D9E-B8BC-2524998CF63B}" dt="2024-08-08T12:00:57.935" v="273"/>
          <ac:picMkLst>
            <pc:docMk/>
            <pc:sldMk cId="2648175092" sldId="308"/>
            <ac:picMk id="5" creationId="{F3E56A1E-D23A-48A9-B824-249EA62422A3}"/>
          </ac:picMkLst>
        </pc:picChg>
      </pc:sldChg>
      <pc:sldChg chg="addSp delSp modSp del mod">
        <pc:chgData name="NAGEL Lukas" userId="d20a6c6c-3f16-4443-baa4-9abca4ee84dc" providerId="ADAL" clId="{B483085B-BD56-4D9E-B8BC-2524998CF63B}" dt="2024-08-08T12:03:17.635" v="290" actId="47"/>
        <pc:sldMkLst>
          <pc:docMk/>
          <pc:sldMk cId="1140811783" sldId="309"/>
        </pc:sldMkLst>
        <pc:spChg chg="add del">
          <ac:chgData name="NAGEL Lukas" userId="d20a6c6c-3f16-4443-baa4-9abca4ee84dc" providerId="ADAL" clId="{B483085B-BD56-4D9E-B8BC-2524998CF63B}" dt="2024-08-07T09:57:17.597" v="27" actId="22"/>
          <ac:spMkLst>
            <pc:docMk/>
            <pc:sldMk cId="1140811783" sldId="309"/>
            <ac:spMk id="12" creationId="{627083B9-F0BC-4674-BB84-15CCD1731A52}"/>
          </ac:spMkLst>
        </pc:spChg>
        <pc:spChg chg="add del mod">
          <ac:chgData name="NAGEL Lukas" userId="d20a6c6c-3f16-4443-baa4-9abca4ee84dc" providerId="ADAL" clId="{B483085B-BD56-4D9E-B8BC-2524998CF63B}" dt="2024-08-07T09:57:28.969" v="31"/>
          <ac:spMkLst>
            <pc:docMk/>
            <pc:sldMk cId="1140811783" sldId="309"/>
            <ac:spMk id="13" creationId="{A4A04676-E463-4B1E-B1B9-4FB3CEFE8C35}"/>
          </ac:spMkLst>
        </pc:spChg>
        <pc:spChg chg="add mod">
          <ac:chgData name="NAGEL Lukas" userId="d20a6c6c-3f16-4443-baa4-9abca4ee84dc" providerId="ADAL" clId="{B483085B-BD56-4D9E-B8BC-2524998CF63B}" dt="2024-08-07T09:57:43.645" v="35"/>
          <ac:spMkLst>
            <pc:docMk/>
            <pc:sldMk cId="1140811783" sldId="309"/>
            <ac:spMk id="14" creationId="{7F2D69B7-9C2F-4BC0-A82A-CDCF83834C17}"/>
          </ac:spMkLst>
        </pc:spChg>
      </pc:sldChg>
      <pc:sldChg chg="addSp delSp modSp add mod ord">
        <pc:chgData name="NAGEL Lukas" userId="d20a6c6c-3f16-4443-baa4-9abca4ee84dc" providerId="ADAL" clId="{B483085B-BD56-4D9E-B8BC-2524998CF63B}" dt="2024-08-08T12:00:02.147" v="263"/>
        <pc:sldMkLst>
          <pc:docMk/>
          <pc:sldMk cId="1468618745" sldId="310"/>
        </pc:sldMkLst>
        <pc:picChg chg="del mod">
          <ac:chgData name="NAGEL Lukas" userId="d20a6c6c-3f16-4443-baa4-9abca4ee84dc" providerId="ADAL" clId="{B483085B-BD56-4D9E-B8BC-2524998CF63B}" dt="2024-08-08T11:59:09.090" v="252" actId="478"/>
          <ac:picMkLst>
            <pc:docMk/>
            <pc:sldMk cId="1468618745" sldId="310"/>
            <ac:picMk id="7" creationId="{3F819189-9F85-5ACB-B574-B9E576DD5CB7}"/>
          </ac:picMkLst>
        </pc:picChg>
        <pc:picChg chg="add mod">
          <ac:chgData name="NAGEL Lukas" userId="d20a6c6c-3f16-4443-baa4-9abca4ee84dc" providerId="ADAL" clId="{B483085B-BD56-4D9E-B8BC-2524998CF63B}" dt="2024-08-08T11:59:32.628" v="258" actId="1076"/>
          <ac:picMkLst>
            <pc:docMk/>
            <pc:sldMk cId="1468618745" sldId="310"/>
            <ac:picMk id="8" creationId="{DB517B9D-A591-48E9-B61B-84AA99F47375}"/>
          </ac:picMkLst>
        </pc:picChg>
        <pc:picChg chg="del">
          <ac:chgData name="NAGEL Lukas" userId="d20a6c6c-3f16-4443-baa4-9abca4ee84dc" providerId="ADAL" clId="{B483085B-BD56-4D9E-B8BC-2524998CF63B}" dt="2024-08-08T11:59:29.701" v="257" actId="478"/>
          <ac:picMkLst>
            <pc:docMk/>
            <pc:sldMk cId="1468618745" sldId="310"/>
            <ac:picMk id="13" creationId="{042A6B21-C021-40B6-A6A8-60F8F49450EF}"/>
          </ac:picMkLst>
        </pc:picChg>
      </pc:sldChg>
      <pc:sldChg chg="del">
        <pc:chgData name="NAGEL Lukas" userId="d20a6c6c-3f16-4443-baa4-9abca4ee84dc" providerId="ADAL" clId="{B483085B-BD56-4D9E-B8BC-2524998CF63B}" dt="2024-08-07T09:47:44.643" v="17" actId="47"/>
        <pc:sldMkLst>
          <pc:docMk/>
          <pc:sldMk cId="1631748809" sldId="311"/>
        </pc:sldMkLst>
      </pc:sldChg>
      <pc:sldChg chg="addSp delSp modSp add mod ord">
        <pc:chgData name="NAGEL Lukas" userId="d20a6c6c-3f16-4443-baa4-9abca4ee84dc" providerId="ADAL" clId="{B483085B-BD56-4D9E-B8BC-2524998CF63B}" dt="2024-08-08T12:01:59.738" v="282" actId="1076"/>
        <pc:sldMkLst>
          <pc:docMk/>
          <pc:sldMk cId="3881286722" sldId="311"/>
        </pc:sldMkLst>
        <pc:picChg chg="del">
          <ac:chgData name="NAGEL Lukas" userId="d20a6c6c-3f16-4443-baa4-9abca4ee84dc" providerId="ADAL" clId="{B483085B-BD56-4D9E-B8BC-2524998CF63B}" dt="2024-08-08T12:01:13.389" v="275" actId="478"/>
          <ac:picMkLst>
            <pc:docMk/>
            <pc:sldMk cId="3881286722" sldId="311"/>
            <ac:picMk id="4" creationId="{4EB90444-C3EB-F1C4-CE9F-1445BBA2D6D4}"/>
          </ac:picMkLst>
        </pc:picChg>
        <pc:picChg chg="add del mod">
          <ac:chgData name="NAGEL Lukas" userId="d20a6c6c-3f16-4443-baa4-9abca4ee84dc" providerId="ADAL" clId="{B483085B-BD56-4D9E-B8BC-2524998CF63B}" dt="2024-08-08T12:01:26.077" v="278" actId="478"/>
          <ac:picMkLst>
            <pc:docMk/>
            <pc:sldMk cId="3881286722" sldId="311"/>
            <ac:picMk id="8" creationId="{D4ABD44F-7958-465D-8B18-CE7B2F560B1A}"/>
          </ac:picMkLst>
        </pc:picChg>
        <pc:picChg chg="add mod">
          <ac:chgData name="NAGEL Lukas" userId="d20a6c6c-3f16-4443-baa4-9abca4ee84dc" providerId="ADAL" clId="{B483085B-BD56-4D9E-B8BC-2524998CF63B}" dt="2024-08-08T12:01:59.738" v="282" actId="1076"/>
          <ac:picMkLst>
            <pc:docMk/>
            <pc:sldMk cId="3881286722" sldId="311"/>
            <ac:picMk id="9" creationId="{89D7EABE-612D-4E58-AF84-F51716386D75}"/>
          </ac:picMkLst>
        </pc:picChg>
      </pc:sldChg>
      <pc:sldChg chg="del">
        <pc:chgData name="NAGEL Lukas" userId="d20a6c6c-3f16-4443-baa4-9abca4ee84dc" providerId="ADAL" clId="{B483085B-BD56-4D9E-B8BC-2524998CF63B}" dt="2024-08-07T09:47:46.815" v="18" actId="47"/>
        <pc:sldMkLst>
          <pc:docMk/>
          <pc:sldMk cId="720479205" sldId="312"/>
        </pc:sldMkLst>
      </pc:sldChg>
      <pc:sldChg chg="addSp delSp modSp add mod ord">
        <pc:chgData name="NAGEL Lukas" userId="d20a6c6c-3f16-4443-baa4-9abca4ee84dc" providerId="ADAL" clId="{B483085B-BD56-4D9E-B8BC-2524998CF63B}" dt="2024-08-08T12:02:07.645" v="284"/>
        <pc:sldMkLst>
          <pc:docMk/>
          <pc:sldMk cId="4073685472" sldId="312"/>
        </pc:sldMkLst>
        <pc:picChg chg="del">
          <ac:chgData name="NAGEL Lukas" userId="d20a6c6c-3f16-4443-baa4-9abca4ee84dc" providerId="ADAL" clId="{B483085B-BD56-4D9E-B8BC-2524998CF63B}" dt="2024-08-08T12:02:07.016" v="283" actId="478"/>
          <ac:picMkLst>
            <pc:docMk/>
            <pc:sldMk cId="4073685472" sldId="312"/>
            <ac:picMk id="4" creationId="{6F07A5EF-E2A3-054E-B9CA-12C789FBEE47}"/>
          </ac:picMkLst>
        </pc:picChg>
        <pc:picChg chg="add mod">
          <ac:chgData name="NAGEL Lukas" userId="d20a6c6c-3f16-4443-baa4-9abca4ee84dc" providerId="ADAL" clId="{B483085B-BD56-4D9E-B8BC-2524998CF63B}" dt="2024-08-08T12:02:07.645" v="284"/>
          <ac:picMkLst>
            <pc:docMk/>
            <pc:sldMk cId="4073685472" sldId="312"/>
            <ac:picMk id="12" creationId="{CE83671B-ECFC-4B8F-8327-BB9FB00121CD}"/>
          </ac:picMkLst>
        </pc:picChg>
      </pc:sldChg>
      <pc:sldChg chg="del">
        <pc:chgData name="NAGEL Lukas" userId="d20a6c6c-3f16-4443-baa4-9abca4ee84dc" providerId="ADAL" clId="{B483085B-BD56-4D9E-B8BC-2524998CF63B}" dt="2024-08-07T09:47:50.672" v="19" actId="47"/>
        <pc:sldMkLst>
          <pc:docMk/>
          <pc:sldMk cId="237558493" sldId="313"/>
        </pc:sldMkLst>
      </pc:sldChg>
      <pc:sldChg chg="addSp delSp modSp add mod ord">
        <pc:chgData name="NAGEL Lukas" userId="d20a6c6c-3f16-4443-baa4-9abca4ee84dc" providerId="ADAL" clId="{B483085B-BD56-4D9E-B8BC-2524998CF63B}" dt="2024-08-08T12:02:11.894" v="286"/>
        <pc:sldMkLst>
          <pc:docMk/>
          <pc:sldMk cId="483045843" sldId="313"/>
        </pc:sldMkLst>
        <pc:picChg chg="del">
          <ac:chgData name="NAGEL Lukas" userId="d20a6c6c-3f16-4443-baa4-9abca4ee84dc" providerId="ADAL" clId="{B483085B-BD56-4D9E-B8BC-2524998CF63B}" dt="2024-08-08T12:02:11.438" v="285" actId="478"/>
          <ac:picMkLst>
            <pc:docMk/>
            <pc:sldMk cId="483045843" sldId="313"/>
            <ac:picMk id="4" creationId="{C7F835B2-6D7E-F59F-3CFA-B37ECB80953F}"/>
          </ac:picMkLst>
        </pc:picChg>
        <pc:picChg chg="add mod">
          <ac:chgData name="NAGEL Lukas" userId="d20a6c6c-3f16-4443-baa4-9abca4ee84dc" providerId="ADAL" clId="{B483085B-BD56-4D9E-B8BC-2524998CF63B}" dt="2024-08-08T12:02:11.894" v="286"/>
          <ac:picMkLst>
            <pc:docMk/>
            <pc:sldMk cId="483045843" sldId="313"/>
            <ac:picMk id="11" creationId="{267F06AB-AA25-4F34-925D-407AC238E9A2}"/>
          </ac:picMkLst>
        </pc:picChg>
      </pc:sldChg>
      <pc:sldChg chg="del">
        <pc:chgData name="NAGEL Lukas" userId="d20a6c6c-3f16-4443-baa4-9abca4ee84dc" providerId="ADAL" clId="{B483085B-BD56-4D9E-B8BC-2524998CF63B}" dt="2024-08-07T09:47:52.845" v="20" actId="47"/>
        <pc:sldMkLst>
          <pc:docMk/>
          <pc:sldMk cId="517023285" sldId="314"/>
        </pc:sldMkLst>
      </pc:sldChg>
      <pc:sldChg chg="addSp modSp add ord">
        <pc:chgData name="NAGEL Lukas" userId="d20a6c6c-3f16-4443-baa4-9abca4ee84dc" providerId="ADAL" clId="{B483085B-BD56-4D9E-B8BC-2524998CF63B}" dt="2024-08-08T12:02:38.910" v="287"/>
        <pc:sldMkLst>
          <pc:docMk/>
          <pc:sldMk cId="4116660579" sldId="314"/>
        </pc:sldMkLst>
        <pc:picChg chg="add mod">
          <ac:chgData name="NAGEL Lukas" userId="d20a6c6c-3f16-4443-baa4-9abca4ee84dc" providerId="ADAL" clId="{B483085B-BD56-4D9E-B8BC-2524998CF63B}" dt="2024-08-08T12:02:38.910" v="287"/>
          <ac:picMkLst>
            <pc:docMk/>
            <pc:sldMk cId="4116660579" sldId="314"/>
            <ac:picMk id="5" creationId="{E35A5BC7-F571-4271-BFDA-3F99C03AFE30}"/>
          </ac:picMkLst>
        </pc:picChg>
      </pc:sldChg>
      <pc:sldChg chg="del">
        <pc:chgData name="NAGEL Lukas" userId="d20a6c6c-3f16-4443-baa4-9abca4ee84dc" providerId="ADAL" clId="{B483085B-BD56-4D9E-B8BC-2524998CF63B}" dt="2024-08-07T09:48:05.393" v="22" actId="47"/>
        <pc:sldMkLst>
          <pc:docMk/>
          <pc:sldMk cId="836873513" sldId="315"/>
        </pc:sldMkLst>
      </pc:sldChg>
    </pc:docChg>
  </pc:docChgLst>
  <pc:docChgLst>
    <pc:chgData name="NAGEL Lukas" userId="S::nalu@fhv.at::d20a6c6c-3f16-4443-baa4-9abca4ee84dc" providerId="AD" clId="Web-{DFCFD96C-F567-43FB-A01B-33DE03D81345}"/>
    <pc:docChg chg="modSld">
      <pc:chgData name="NAGEL Lukas" userId="S::nalu@fhv.at::d20a6c6c-3f16-4443-baa4-9abca4ee84dc" providerId="AD" clId="Web-{DFCFD96C-F567-43FB-A01B-33DE03D81345}" dt="2024-08-07T14:04:09.738" v="16" actId="20577"/>
      <pc:docMkLst>
        <pc:docMk/>
      </pc:docMkLst>
      <pc:sldChg chg="modSp">
        <pc:chgData name="NAGEL Lukas" userId="S::nalu@fhv.at::d20a6c6c-3f16-4443-baa4-9abca4ee84dc" providerId="AD" clId="Web-{DFCFD96C-F567-43FB-A01B-33DE03D81345}" dt="2024-08-07T14:04:09.738" v="16" actId="20577"/>
        <pc:sldMkLst>
          <pc:docMk/>
          <pc:sldMk cId="2648175092" sldId="308"/>
        </pc:sldMkLst>
        <pc:spChg chg="mod">
          <ac:chgData name="NAGEL Lukas" userId="S::nalu@fhv.at::d20a6c6c-3f16-4443-baa4-9abca4ee84dc" providerId="AD" clId="Web-{DFCFD96C-F567-43FB-A01B-33DE03D81345}" dt="2024-08-07T14:04:09.738" v="16" actId="20577"/>
          <ac:spMkLst>
            <pc:docMk/>
            <pc:sldMk cId="2648175092" sldId="308"/>
            <ac:spMk id="2" creationId="{72DDABEE-B7B7-4D48-8BB6-69FA4B8ED6B1}"/>
          </ac:spMkLst>
        </pc:spChg>
      </pc:sldChg>
    </pc:docChg>
  </pc:docChgLst>
  <pc:docChgLst>
    <pc:chgData name="NAGEL Lukas" userId="d20a6c6c-3f16-4443-baa4-9abca4ee84dc" providerId="ADAL" clId="{A1C0CB3D-79A1-468F-B289-308246E4E0F5}"/>
    <pc:docChg chg="undo redo custSel addSld delSld modSld">
      <pc:chgData name="NAGEL Lukas" userId="d20a6c6c-3f16-4443-baa4-9abca4ee84dc" providerId="ADAL" clId="{A1C0CB3D-79A1-468F-B289-308246E4E0F5}" dt="2025-07-22T07:46:17.361" v="1813" actId="113"/>
      <pc:docMkLst>
        <pc:docMk/>
      </pc:docMkLst>
      <pc:sldChg chg="add del">
        <pc:chgData name="NAGEL Lukas" userId="d20a6c6c-3f16-4443-baa4-9abca4ee84dc" providerId="ADAL" clId="{A1C0CB3D-79A1-468F-B289-308246E4E0F5}" dt="2025-07-04T09:02:32.383" v="16" actId="47"/>
        <pc:sldMkLst>
          <pc:docMk/>
          <pc:sldMk cId="483045843" sldId="313"/>
        </pc:sldMkLst>
      </pc:sldChg>
      <pc:sldChg chg="modSp mod">
        <pc:chgData name="NAGEL Lukas" userId="d20a6c6c-3f16-4443-baa4-9abca4ee84dc" providerId="ADAL" clId="{A1C0CB3D-79A1-468F-B289-308246E4E0F5}" dt="2025-07-22T07:32:44.721" v="1767" actId="20577"/>
        <pc:sldMkLst>
          <pc:docMk/>
          <pc:sldMk cId="4116660579" sldId="314"/>
        </pc:sldMkLst>
        <pc:spChg chg="mod">
          <ac:chgData name="NAGEL Lukas" userId="d20a6c6c-3f16-4443-baa4-9abca4ee84dc" providerId="ADAL" clId="{A1C0CB3D-79A1-468F-B289-308246E4E0F5}" dt="2025-07-22T07:32:30.037" v="1761" actId="20577"/>
          <ac:spMkLst>
            <pc:docMk/>
            <pc:sldMk cId="4116660579" sldId="314"/>
            <ac:spMk id="2" creationId="{72DDABEE-B7B7-4D48-8BB6-69FA4B8ED6B1}"/>
          </ac:spMkLst>
        </pc:spChg>
        <pc:spChg chg="mod">
          <ac:chgData name="NAGEL Lukas" userId="d20a6c6c-3f16-4443-baa4-9abca4ee84dc" providerId="ADAL" clId="{A1C0CB3D-79A1-468F-B289-308246E4E0F5}" dt="2025-07-22T07:32:44.721" v="1767" actId="20577"/>
          <ac:spMkLst>
            <pc:docMk/>
            <pc:sldMk cId="4116660579" sldId="314"/>
            <ac:spMk id="3" creationId="{5FE1FC23-92CF-4ED7-BE7C-2BB02D13FC5E}"/>
          </ac:spMkLst>
        </pc:spChg>
      </pc:sldChg>
      <pc:sldChg chg="modSp mod">
        <pc:chgData name="NAGEL Lukas" userId="d20a6c6c-3f16-4443-baa4-9abca4ee84dc" providerId="ADAL" clId="{A1C0CB3D-79A1-468F-B289-308246E4E0F5}" dt="2025-07-22T07:32:02.989" v="1746" actId="404"/>
        <pc:sldMkLst>
          <pc:docMk/>
          <pc:sldMk cId="677425329" sldId="315"/>
        </pc:sldMkLst>
        <pc:spChg chg="mod">
          <ac:chgData name="NAGEL Lukas" userId="d20a6c6c-3f16-4443-baa4-9abca4ee84dc" providerId="ADAL" clId="{A1C0CB3D-79A1-468F-B289-308246E4E0F5}" dt="2025-07-22T07:31:45.864" v="1740" actId="120"/>
          <ac:spMkLst>
            <pc:docMk/>
            <pc:sldMk cId="677425329" sldId="315"/>
            <ac:spMk id="2" creationId="{72DDABEE-B7B7-4D48-8BB6-69FA4B8ED6B1}"/>
          </ac:spMkLst>
        </pc:spChg>
        <pc:spChg chg="mod">
          <ac:chgData name="NAGEL Lukas" userId="d20a6c6c-3f16-4443-baa4-9abca4ee84dc" providerId="ADAL" clId="{A1C0CB3D-79A1-468F-B289-308246E4E0F5}" dt="2025-07-22T07:32:02.989" v="1746" actId="404"/>
          <ac:spMkLst>
            <pc:docMk/>
            <pc:sldMk cId="677425329" sldId="315"/>
            <ac:spMk id="6" creationId="{A669D3CA-B708-42D5-831D-0E146A72A654}"/>
          </ac:spMkLst>
        </pc:spChg>
      </pc:sldChg>
      <pc:sldChg chg="delSp modSp add del mod">
        <pc:chgData name="NAGEL Lukas" userId="d20a6c6c-3f16-4443-baa4-9abca4ee84dc" providerId="ADAL" clId="{A1C0CB3D-79A1-468F-B289-308246E4E0F5}" dt="2025-07-22T07:46:17.361" v="1813" actId="113"/>
        <pc:sldMkLst>
          <pc:docMk/>
          <pc:sldMk cId="1300325160" sldId="316"/>
        </pc:sldMkLst>
        <pc:spChg chg="mod">
          <ac:chgData name="NAGEL Lukas" userId="d20a6c6c-3f16-4443-baa4-9abca4ee84dc" providerId="ADAL" clId="{A1C0CB3D-79A1-468F-B289-308246E4E0F5}" dt="2025-07-22T07:46:17.361" v="1813" actId="113"/>
          <ac:spMkLst>
            <pc:docMk/>
            <pc:sldMk cId="1300325160" sldId="316"/>
            <ac:spMk id="3" creationId="{F992DF9D-05E8-3F6E-F35C-33D276A8EAAC}"/>
          </ac:spMkLst>
        </pc:spChg>
        <pc:spChg chg="del mod">
          <ac:chgData name="NAGEL Lukas" userId="d20a6c6c-3f16-4443-baa4-9abca4ee84dc" providerId="ADAL" clId="{A1C0CB3D-79A1-468F-B289-308246E4E0F5}" dt="2025-07-21T12:54:45.335" v="402" actId="478"/>
          <ac:spMkLst>
            <pc:docMk/>
            <pc:sldMk cId="1300325160" sldId="316"/>
            <ac:spMk id="8" creationId="{FC06BD45-1F80-E074-2D5E-0C1E072C2991}"/>
          </ac:spMkLst>
        </pc:spChg>
      </pc:sldChg>
      <pc:sldChg chg="add del">
        <pc:chgData name="NAGEL Lukas" userId="d20a6c6c-3f16-4443-baa4-9abca4ee84dc" providerId="ADAL" clId="{A1C0CB3D-79A1-468F-B289-308246E4E0F5}" dt="2025-07-04T09:02:24.152" v="15" actId="47"/>
        <pc:sldMkLst>
          <pc:docMk/>
          <pc:sldMk cId="644691026" sldId="317"/>
        </pc:sldMkLst>
      </pc:sldChg>
      <pc:sldChg chg="delSp modSp add mod modNotesTx">
        <pc:chgData name="NAGEL Lukas" userId="d20a6c6c-3f16-4443-baa4-9abca4ee84dc" providerId="ADAL" clId="{A1C0CB3D-79A1-468F-B289-308246E4E0F5}" dt="2025-07-22T07:46:06.131" v="1812" actId="14100"/>
        <pc:sldMkLst>
          <pc:docMk/>
          <pc:sldMk cId="841850695" sldId="317"/>
        </pc:sldMkLst>
        <pc:spChg chg="del mod">
          <ac:chgData name="NAGEL Lukas" userId="d20a6c6c-3f16-4443-baa4-9abca4ee84dc" providerId="ADAL" clId="{A1C0CB3D-79A1-468F-B289-308246E4E0F5}" dt="2025-07-21T13:02:19.293" v="683" actId="478"/>
          <ac:spMkLst>
            <pc:docMk/>
            <pc:sldMk cId="841850695" sldId="317"/>
            <ac:spMk id="3" creationId="{F992DF9D-05E8-3F6E-F35C-33D276A8EAAC}"/>
          </ac:spMkLst>
        </pc:spChg>
        <pc:spChg chg="mod">
          <ac:chgData name="NAGEL Lukas" userId="d20a6c6c-3f16-4443-baa4-9abca4ee84dc" providerId="ADAL" clId="{A1C0CB3D-79A1-468F-B289-308246E4E0F5}" dt="2025-07-22T07:46:06.131" v="1812" actId="14100"/>
          <ac:spMkLst>
            <pc:docMk/>
            <pc:sldMk cId="841850695" sldId="317"/>
            <ac:spMk id="8" creationId="{FC06BD45-1F80-E074-2D5E-0C1E072C2991}"/>
          </ac:spMkLst>
        </pc:spChg>
      </pc:sldChg>
      <pc:sldChg chg="add del">
        <pc:chgData name="NAGEL Lukas" userId="d20a6c6c-3f16-4443-baa4-9abca4ee84dc" providerId="ADAL" clId="{A1C0CB3D-79A1-468F-B289-308246E4E0F5}" dt="2025-07-04T09:02:03.967" v="9" actId="47"/>
        <pc:sldMkLst>
          <pc:docMk/>
          <pc:sldMk cId="3832555934" sldId="317"/>
        </pc:sldMkLst>
      </pc:sldChg>
      <pc:sldChg chg="delSp modSp add mod">
        <pc:chgData name="NAGEL Lukas" userId="d20a6c6c-3f16-4443-baa4-9abca4ee84dc" providerId="ADAL" clId="{A1C0CB3D-79A1-468F-B289-308246E4E0F5}" dt="2025-07-22T07:45:43.015" v="1811" actId="108"/>
        <pc:sldMkLst>
          <pc:docMk/>
          <pc:sldMk cId="1839275962" sldId="318"/>
        </pc:sldMkLst>
        <pc:spChg chg="mod">
          <ac:chgData name="NAGEL Lukas" userId="d20a6c6c-3f16-4443-baa4-9abca4ee84dc" providerId="ADAL" clId="{A1C0CB3D-79A1-468F-B289-308246E4E0F5}" dt="2025-07-22T07:45:43.015" v="1811" actId="108"/>
          <ac:spMkLst>
            <pc:docMk/>
            <pc:sldMk cId="1839275962" sldId="318"/>
            <ac:spMk id="3" creationId="{F992DF9D-05E8-3F6E-F35C-33D276A8EAAC}"/>
          </ac:spMkLst>
        </pc:spChg>
        <pc:spChg chg="del">
          <ac:chgData name="NAGEL Lukas" userId="d20a6c6c-3f16-4443-baa4-9abca4ee84dc" providerId="ADAL" clId="{A1C0CB3D-79A1-468F-B289-308246E4E0F5}" dt="2025-07-21T13:12:34.799" v="1308" actId="478"/>
          <ac:spMkLst>
            <pc:docMk/>
            <pc:sldMk cId="1839275962" sldId="318"/>
            <ac:spMk id="8" creationId="{FC06BD45-1F80-E074-2D5E-0C1E072C2991}"/>
          </ac:spMkLst>
        </pc:spChg>
      </pc:sldChg>
      <pc:sldChg chg="add del">
        <pc:chgData name="NAGEL Lukas" userId="d20a6c6c-3f16-4443-baa4-9abca4ee84dc" providerId="ADAL" clId="{A1C0CB3D-79A1-468F-B289-308246E4E0F5}" dt="2025-07-04T09:02:04.439" v="10" actId="47"/>
        <pc:sldMkLst>
          <pc:docMk/>
          <pc:sldMk cId="2356060648" sldId="318"/>
        </pc:sldMkLst>
      </pc:sldChg>
      <pc:sldChg chg="add del">
        <pc:chgData name="NAGEL Lukas" userId="d20a6c6c-3f16-4443-baa4-9abca4ee84dc" providerId="ADAL" clId="{A1C0CB3D-79A1-468F-B289-308246E4E0F5}" dt="2025-07-04T09:02:03.336" v="8" actId="47"/>
        <pc:sldMkLst>
          <pc:docMk/>
          <pc:sldMk cId="2213652105" sldId="319"/>
        </pc:sldMkLst>
      </pc:sldChg>
      <pc:sldChg chg="del">
        <pc:chgData name="NAGEL Lukas" userId="d20a6c6c-3f16-4443-baa4-9abca4ee84dc" providerId="ADAL" clId="{A1C0CB3D-79A1-468F-B289-308246E4E0F5}" dt="2025-07-04T09:02:05.257" v="11" actId="47"/>
        <pc:sldMkLst>
          <pc:docMk/>
          <pc:sldMk cId="2319461803" sldId="320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6E7A1B-6019-4715-A46E-3F4366B28D2F}" type="datetimeFigureOut">
              <a:rPr lang="en-US" smtClean="0"/>
              <a:t>7/22/2025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CD88422-CE65-49A8-A2F4-A3656DC9D0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44514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CD88422-CE65-49A8-A2F4-A3656DC9D083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326103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CD88422-CE65-49A8-A2F4-A3656DC9D083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846631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CD88422-CE65-49A8-A2F4-A3656DC9D083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69286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CD88422-CE65-49A8-A2F4-A3656DC9D083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858216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CD88422-CE65-49A8-A2F4-A3656DC9D083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82377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6AD6EE87-EBD5-4F12-A48A-63ACA297AC8F}" type="datetimeFigureOut">
              <a:rPr lang="en-US" dirty="0"/>
              <a:t>7/22/2025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230163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73815-2707-4475-8F1A-B873CB631BB4}" type="datetimeFigureOut">
              <a:rPr lang="en-US" dirty="0"/>
              <a:t>7/22/2025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47651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AFB99-0EAB-4182-AFF8-E214C82A68F6}" type="datetimeFigureOut">
              <a:rPr lang="en-US" dirty="0"/>
              <a:t>7/22/2025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12977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3794B-289A-4A80-97D7-111025398D45}" type="datetimeFigureOut">
              <a:rPr lang="en-US" dirty="0"/>
              <a:t>7/22/2025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03951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61015F-7CC6-4D0A-9D87-873EA4C304CC}" type="datetimeFigureOut">
              <a:rPr lang="en-US" dirty="0"/>
              <a:t>7/22/2025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411733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6A301-0538-44EC-B09D-202E1042A48B}" type="datetimeFigureOut">
              <a:rPr lang="en-US" dirty="0"/>
              <a:t>7/22/2025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19591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9574A-8875-45EF-8EA2-3CAA0F7ABC4C}" type="datetimeFigureOut">
              <a:rPr lang="en-US" dirty="0"/>
              <a:t>7/22/2025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87110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EF4D4C-5367-4C26-9E2B-D8088D7FCA81}" type="datetimeFigureOut">
              <a:rPr lang="en-US" dirty="0"/>
              <a:t>7/22/2025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29531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91E96-98B0-4413-9547-46F3504108EF}" type="datetimeFigureOut">
              <a:rPr lang="en-US" dirty="0"/>
              <a:t>7/22/2025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22557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C68B11-C5A8-448C-8CE9-B1A273C79CFC}" type="datetimeFigureOut">
              <a:rPr lang="en-US" dirty="0"/>
              <a:t>7/22/2025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37657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16CA0-919D-4A49-9C8A-62FDFB3A5183}" type="datetimeFigureOut">
              <a:rPr lang="en-US" dirty="0"/>
              <a:t>7/22/2025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E5644-1E61-4311-A31E-84CB9C7AA8A9}" type="slidenum">
              <a:rPr lang="en-US" dirty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063164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90298CD5-6C1E-4009-B41F-6DF62E31D3BE}" type="datetimeFigureOut">
              <a:rPr lang="en-US" dirty="0"/>
              <a:pPr/>
              <a:t>7/22/2025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173777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  <p:sldLayoutId id="2147483660" r:id="rId10"/>
    <p:sldLayoutId id="2147483661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DDABEE-B7B7-4D48-8BB6-69FA4B8ED6B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57200" y="5140959"/>
            <a:ext cx="7914640" cy="1282217"/>
          </a:xfrm>
        </p:spPr>
        <p:txBody>
          <a:bodyPr>
            <a:normAutofit/>
          </a:bodyPr>
          <a:lstStyle/>
          <a:p>
            <a:pPr algn="l"/>
            <a:r>
              <a:rPr lang="de-AT" sz="4400" dirty="0">
                <a:solidFill>
                  <a:schemeClr val="tx1"/>
                </a:solidFill>
              </a:rPr>
              <a:t>Agenda Modules</a:t>
            </a:r>
            <a:endParaRPr lang="en-US" sz="4400" dirty="0">
              <a:solidFill>
                <a:schemeClr val="tx1"/>
              </a:solidFill>
            </a:endParaRPr>
          </a:p>
        </p:txBody>
      </p:sp>
      <p:pic>
        <p:nvPicPr>
          <p:cNvPr id="1028" name="Picture 4" descr="Wallpaper Coding, Complex, Pipeline, Binary - Resolution:1920x1200 - Wallpx">
            <a:extLst>
              <a:ext uri="{FF2B5EF4-FFF2-40B4-BE49-F238E27FC236}">
                <a16:creationId xmlns:a16="http://schemas.microsoft.com/office/drawing/2014/main" id="{69DDCB2D-9D7F-4A54-B667-552427C4437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8138" b="21862"/>
          <a:stretch/>
        </p:blipFill>
        <p:spPr bwMode="auto">
          <a:xfrm>
            <a:off x="20" y="10"/>
            <a:ext cx="12191980" cy="45719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DB517B9D-A591-48E9-B61B-84AA99F4737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14646" y="3668754"/>
            <a:ext cx="2077334" cy="903246"/>
          </a:xfrm>
          <a:prstGeom prst="rect">
            <a:avLst/>
          </a:prstGeom>
        </p:spPr>
      </p:pic>
      <p:sp>
        <p:nvSpPr>
          <p:cNvPr id="6" name="Subtitle 2">
            <a:extLst>
              <a:ext uri="{FF2B5EF4-FFF2-40B4-BE49-F238E27FC236}">
                <a16:creationId xmlns:a16="http://schemas.microsoft.com/office/drawing/2014/main" id="{A669D3CA-B708-42D5-831D-0E146A72A654}"/>
              </a:ext>
            </a:extLst>
          </p:cNvPr>
          <p:cNvSpPr txBox="1">
            <a:spLocks/>
          </p:cNvSpPr>
          <p:nvPr/>
        </p:nvSpPr>
        <p:spPr>
          <a:xfrm>
            <a:off x="8385417" y="4572000"/>
            <a:ext cx="3806563" cy="22859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Tw Cen MT" panose="020B0602020104020603" pitchFamily="34" charset="0"/>
              <a:buNone/>
              <a:defRPr sz="1800" kern="120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sz="2000" b="1" dirty="0">
                <a:latin typeface="+mj-lt"/>
              </a:rPr>
              <a:t>[Name </a:t>
            </a:r>
            <a:r>
              <a:rPr lang="de-DE" sz="2000" b="1" dirty="0" err="1">
                <a:latin typeface="+mj-lt"/>
              </a:rPr>
              <a:t>of</a:t>
            </a:r>
            <a:r>
              <a:rPr lang="de-DE" sz="2000" b="1" dirty="0">
                <a:latin typeface="+mj-lt"/>
              </a:rPr>
              <a:t> the </a:t>
            </a:r>
            <a:r>
              <a:rPr lang="de-DE" sz="2000" b="1" dirty="0" err="1">
                <a:latin typeface="+mj-lt"/>
              </a:rPr>
              <a:t>presenter</a:t>
            </a:r>
            <a:r>
              <a:rPr lang="de-DE" sz="2000" b="1" dirty="0">
                <a:latin typeface="+mj-lt"/>
              </a:rPr>
              <a:t>]</a:t>
            </a:r>
          </a:p>
          <a:p>
            <a:r>
              <a:rPr lang="en-US" sz="1600" dirty="0">
                <a:solidFill>
                  <a:schemeClr val="tx1"/>
                </a:solidFill>
                <a:latin typeface="+mj-lt"/>
              </a:rPr>
              <a:t>[Date &amp; Location]</a:t>
            </a:r>
          </a:p>
        </p:txBody>
      </p:sp>
    </p:spTree>
    <p:extLst>
      <p:ext uri="{BB962C8B-B14F-4D97-AF65-F5344CB8AC3E}">
        <p14:creationId xmlns:p14="http://schemas.microsoft.com/office/powerpoint/2010/main" val="6774253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DDABEE-B7B7-4D48-8BB6-69FA4B8ED6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br>
              <a:rPr lang="en-US" sz="3600" dirty="0">
                <a:solidFill>
                  <a:schemeClr val="tx1"/>
                </a:solidFill>
              </a:rPr>
            </a:br>
            <a:r>
              <a:rPr lang="en-US" sz="3600" dirty="0">
                <a:solidFill>
                  <a:schemeClr val="tx1"/>
                </a:solidFill>
              </a:rPr>
              <a:t>Agenda</a:t>
            </a:r>
            <a:br>
              <a:rPr lang="en-US" sz="3600" dirty="0">
                <a:solidFill>
                  <a:schemeClr val="tx1"/>
                </a:solidFill>
              </a:rPr>
            </a:br>
            <a:endParaRPr lang="en-US" sz="3600" dirty="0">
              <a:solidFill>
                <a:schemeClr val="tx1"/>
              </a:solidFill>
            </a:endParaRPr>
          </a:p>
        </p:txBody>
      </p:sp>
      <p:pic>
        <p:nvPicPr>
          <p:cNvPr id="1028" name="Picture 4" descr="Wallpaper Coding, Complex, Pipeline, Binary - Resolution:1920x1200 - Wallpx">
            <a:extLst>
              <a:ext uri="{FF2B5EF4-FFF2-40B4-BE49-F238E27FC236}">
                <a16:creationId xmlns:a16="http://schemas.microsoft.com/office/drawing/2014/main" id="{69DDCB2D-9D7F-4A54-B667-552427C4437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8138" b="21862"/>
          <a:stretch/>
        </p:blipFill>
        <p:spPr bwMode="auto">
          <a:xfrm rot="5400000">
            <a:off x="7477124" y="2143123"/>
            <a:ext cx="6858004" cy="2571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feld 2">
            <a:extLst>
              <a:ext uri="{FF2B5EF4-FFF2-40B4-BE49-F238E27FC236}">
                <a16:creationId xmlns:a16="http://schemas.microsoft.com/office/drawing/2014/main" id="{F992DF9D-05E8-3F6E-F35C-33D276A8EAAC}"/>
              </a:ext>
            </a:extLst>
          </p:cNvPr>
          <p:cNvSpPr txBox="1"/>
          <p:nvPr/>
        </p:nvSpPr>
        <p:spPr>
          <a:xfrm>
            <a:off x="1024128" y="1744524"/>
            <a:ext cx="6712905" cy="461664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b="1" u="sng" dirty="0"/>
              <a:t>Day 1: [insert date]</a:t>
            </a:r>
          </a:p>
          <a:p>
            <a:endParaRPr lang="en-US" sz="1400" b="1" dirty="0"/>
          </a:p>
          <a:p>
            <a:r>
              <a:rPr lang="en-US" b="1" dirty="0"/>
              <a:t>0:30 h: Intro</a:t>
            </a:r>
          </a:p>
          <a:p>
            <a:endParaRPr lang="en-US" sz="1400" b="1" dirty="0"/>
          </a:p>
          <a:p>
            <a:r>
              <a:rPr lang="en-US" b="1" dirty="0"/>
              <a:t>3:30 h: Problem-based learning</a:t>
            </a:r>
          </a:p>
          <a:p>
            <a:endParaRPr lang="en-US" sz="1400" b="1" dirty="0"/>
          </a:p>
          <a:p>
            <a:r>
              <a:rPr lang="en-US" b="1" dirty="0"/>
              <a:t>1:00 h: Lunch break</a:t>
            </a:r>
          </a:p>
          <a:p>
            <a:endParaRPr lang="en-US" sz="1400" b="1" dirty="0"/>
          </a:p>
          <a:p>
            <a:r>
              <a:rPr lang="en-US" b="1" dirty="0"/>
              <a:t>1:30 h: Results presentation</a:t>
            </a:r>
          </a:p>
          <a:p>
            <a:endParaRPr lang="en-US" sz="1400" b="1" dirty="0"/>
          </a:p>
          <a:p>
            <a:r>
              <a:rPr lang="en-US" b="1" dirty="0"/>
              <a:t>1:30 h: Module 1 – Supply Chain Management &amp; Logistics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Keynote: Intro Supply Chain Management &amp; Logistics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Keynote: Intro Beer Distribution Game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(</a:t>
            </a:r>
            <a:r>
              <a:rPr lang="en-US" i="1" dirty="0"/>
              <a:t>first</a:t>
            </a:r>
            <a:r>
              <a:rPr lang="en-US" dirty="0"/>
              <a:t>) Test of the Beer Distribution Game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Q&amp;A</a:t>
            </a:r>
          </a:p>
          <a:p>
            <a:endParaRPr lang="en-US" b="1" dirty="0"/>
          </a:p>
          <a:p>
            <a:endParaRPr lang="en-US" b="1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7F2D69B7-9C2F-4BC0-A82A-CDCF83834C17}"/>
              </a:ext>
            </a:extLst>
          </p:cNvPr>
          <p:cNvSpPr/>
          <p:nvPr/>
        </p:nvSpPr>
        <p:spPr>
          <a:xfrm>
            <a:off x="526728" y="720564"/>
            <a:ext cx="408741" cy="102396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CE83671B-ECFC-4B8F-8327-BB9FB00121C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20251" y="5740364"/>
            <a:ext cx="2570400" cy="11176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03251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DDABEE-B7B7-4D48-8BB6-69FA4B8ED6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br>
              <a:rPr lang="en-US" sz="3600" dirty="0">
                <a:solidFill>
                  <a:schemeClr val="tx1"/>
                </a:solidFill>
              </a:rPr>
            </a:br>
            <a:r>
              <a:rPr lang="en-US" sz="3600" dirty="0">
                <a:solidFill>
                  <a:schemeClr val="tx1"/>
                </a:solidFill>
              </a:rPr>
              <a:t>Agenda</a:t>
            </a:r>
            <a:br>
              <a:rPr lang="en-US" sz="3600" dirty="0">
                <a:solidFill>
                  <a:schemeClr val="tx1"/>
                </a:solidFill>
              </a:rPr>
            </a:br>
            <a:endParaRPr lang="en-US" sz="3600" dirty="0">
              <a:solidFill>
                <a:schemeClr val="tx1"/>
              </a:solidFill>
            </a:endParaRPr>
          </a:p>
        </p:txBody>
      </p:sp>
      <p:pic>
        <p:nvPicPr>
          <p:cNvPr id="1028" name="Picture 4" descr="Wallpaper Coding, Complex, Pipeline, Binary - Resolution:1920x1200 - Wallpx">
            <a:extLst>
              <a:ext uri="{FF2B5EF4-FFF2-40B4-BE49-F238E27FC236}">
                <a16:creationId xmlns:a16="http://schemas.microsoft.com/office/drawing/2014/main" id="{69DDCB2D-9D7F-4A54-B667-552427C4437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8138" b="21862"/>
          <a:stretch/>
        </p:blipFill>
        <p:spPr bwMode="auto">
          <a:xfrm rot="5400000">
            <a:off x="7477124" y="2143123"/>
            <a:ext cx="6858004" cy="2571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feld 7">
            <a:extLst>
              <a:ext uri="{FF2B5EF4-FFF2-40B4-BE49-F238E27FC236}">
                <a16:creationId xmlns:a16="http://schemas.microsoft.com/office/drawing/2014/main" id="{FC06BD45-1F80-E074-2D5E-0C1E072C2991}"/>
              </a:ext>
            </a:extLst>
          </p:cNvPr>
          <p:cNvSpPr txBox="1"/>
          <p:nvPr/>
        </p:nvSpPr>
        <p:spPr>
          <a:xfrm>
            <a:off x="1024128" y="1744524"/>
            <a:ext cx="6836982" cy="504753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b="1"/>
            </a:lvl1pPr>
          </a:lstStyle>
          <a:p>
            <a:r>
              <a:rPr lang="en-US" b="1" u="sng" dirty="0"/>
              <a:t>Day 2: [insert date]</a:t>
            </a:r>
          </a:p>
          <a:p>
            <a:endParaRPr lang="en-US" sz="1400" dirty="0"/>
          </a:p>
          <a:p>
            <a:r>
              <a:rPr lang="en-US" b="1" dirty="0"/>
              <a:t>0:30 h: Recap and results achieved</a:t>
            </a:r>
          </a:p>
          <a:p>
            <a:endParaRPr lang="en-US" sz="1400" b="1" dirty="0"/>
          </a:p>
          <a:p>
            <a:r>
              <a:rPr lang="en-US" dirty="0"/>
              <a:t>2:30 h: Module 2 – Bullwhip effect</a:t>
            </a:r>
            <a:endParaRPr lang="en-US" b="1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2:00 h: Playing the Beer Distribution Game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0:30 h: Keynote Bullwhip effect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400" dirty="0"/>
          </a:p>
          <a:p>
            <a:r>
              <a:rPr lang="en-US" dirty="0"/>
              <a:t>2:00 h: Module 3 – Sourcing &amp; Warehousing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0:30 h: Recap Bullwhip effect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1:00 h: Playing the Beer Distribution Game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0:30 h: Keynote Sourcing &amp; Warehousing</a:t>
            </a:r>
          </a:p>
          <a:p>
            <a:endParaRPr lang="en-US" sz="1400" dirty="0"/>
          </a:p>
          <a:p>
            <a:r>
              <a:rPr lang="en-US" dirty="0"/>
              <a:t>1:00 h: Lunch break </a:t>
            </a:r>
          </a:p>
          <a:p>
            <a:endParaRPr lang="en-US" sz="1400" dirty="0"/>
          </a:p>
          <a:p>
            <a:r>
              <a:rPr lang="en-US" dirty="0"/>
              <a:t>2:00 h: Module 4 – Service Designs &amp; Value Co-creation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1:30 h: Playing the Beer Distribution Game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0:30 h: Keynote Service Designs &amp; Value Co-creation</a:t>
            </a:r>
          </a:p>
          <a:p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7F2D69B7-9C2F-4BC0-A82A-CDCF83834C17}"/>
              </a:ext>
            </a:extLst>
          </p:cNvPr>
          <p:cNvSpPr/>
          <p:nvPr/>
        </p:nvSpPr>
        <p:spPr>
          <a:xfrm>
            <a:off x="526728" y="720564"/>
            <a:ext cx="408741" cy="102396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CE83671B-ECFC-4B8F-8327-BB9FB00121C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20251" y="5740364"/>
            <a:ext cx="2570400" cy="11176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18506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DDABEE-B7B7-4D48-8BB6-69FA4B8ED6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br>
              <a:rPr lang="en-US" sz="3600" dirty="0">
                <a:solidFill>
                  <a:schemeClr val="tx1"/>
                </a:solidFill>
              </a:rPr>
            </a:br>
            <a:r>
              <a:rPr lang="en-US" sz="3600" dirty="0">
                <a:solidFill>
                  <a:schemeClr val="tx1"/>
                </a:solidFill>
              </a:rPr>
              <a:t>Agenda</a:t>
            </a:r>
            <a:br>
              <a:rPr lang="en-US" sz="3600" dirty="0">
                <a:solidFill>
                  <a:schemeClr val="tx1"/>
                </a:solidFill>
              </a:rPr>
            </a:br>
            <a:endParaRPr lang="en-US" sz="3600" dirty="0">
              <a:solidFill>
                <a:schemeClr val="tx1"/>
              </a:solidFill>
            </a:endParaRPr>
          </a:p>
        </p:txBody>
      </p:sp>
      <p:pic>
        <p:nvPicPr>
          <p:cNvPr id="1028" name="Picture 4" descr="Wallpaper Coding, Complex, Pipeline, Binary - Resolution:1920x1200 - Wallpx">
            <a:extLst>
              <a:ext uri="{FF2B5EF4-FFF2-40B4-BE49-F238E27FC236}">
                <a16:creationId xmlns:a16="http://schemas.microsoft.com/office/drawing/2014/main" id="{69DDCB2D-9D7F-4A54-B667-552427C4437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8138" b="21862"/>
          <a:stretch/>
        </p:blipFill>
        <p:spPr bwMode="auto">
          <a:xfrm rot="5400000">
            <a:off x="7477124" y="2143123"/>
            <a:ext cx="6858004" cy="2571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feld 2">
            <a:extLst>
              <a:ext uri="{FF2B5EF4-FFF2-40B4-BE49-F238E27FC236}">
                <a16:creationId xmlns:a16="http://schemas.microsoft.com/office/drawing/2014/main" id="{F992DF9D-05E8-3F6E-F35C-33D276A8EAAC}"/>
              </a:ext>
            </a:extLst>
          </p:cNvPr>
          <p:cNvSpPr txBox="1"/>
          <p:nvPr/>
        </p:nvSpPr>
        <p:spPr>
          <a:xfrm>
            <a:off x="1024128" y="1744524"/>
            <a:ext cx="7028270" cy="406265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b="1" u="sng" dirty="0"/>
              <a:t>Day 3: [insert day]</a:t>
            </a:r>
          </a:p>
          <a:p>
            <a:endParaRPr lang="en-US" sz="1400" b="1" dirty="0"/>
          </a:p>
          <a:p>
            <a:r>
              <a:rPr lang="en-US" b="1" dirty="0"/>
              <a:t>0:30 h: Recap and results achieved</a:t>
            </a:r>
          </a:p>
          <a:p>
            <a:endParaRPr lang="en-US" sz="1400" dirty="0"/>
          </a:p>
          <a:p>
            <a:r>
              <a:rPr lang="en-US" b="1" dirty="0"/>
              <a:t>1:30 h: Module 5 – Transport Logistics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1:00 h: Playing the Beer Distribution Game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0:30 h: Keynote Transport Logistics</a:t>
            </a:r>
          </a:p>
          <a:p>
            <a:pPr indent="-285750">
              <a:buFont typeface="Arial" panose="020B0604020202020204" pitchFamily="34" charset="0"/>
              <a:buChar char="•"/>
            </a:pPr>
            <a:endParaRPr lang="en-US" sz="1400" b="1" dirty="0"/>
          </a:p>
          <a:p>
            <a:r>
              <a:rPr lang="en-US" b="1" dirty="0"/>
              <a:t>3:00 h: Module 6 – Smart Information along the Supply Chain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1:00 h: Playing the Beer Distribution Game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0:30 h: Keynote 6a Information &amp; Communication Technologies</a:t>
            </a:r>
          </a:p>
          <a:p>
            <a:pPr marL="742950" lvl="1" indent="-285750">
              <a:buFont typeface="Arial" panose="020B0604020202020204" pitchFamily="34" charset="0"/>
              <a:buChar char="•"/>
              <a:defRPr/>
            </a:pPr>
            <a:r>
              <a:rPr lang="en-US" dirty="0"/>
              <a:t>1:00 h: Playing the Beer Distribution Game</a:t>
            </a:r>
          </a:p>
          <a:p>
            <a:pPr marL="742950" lvl="1" indent="-285750">
              <a:buFont typeface="Arial" panose="020B0604020202020204" pitchFamily="34" charset="0"/>
              <a:buChar char="•"/>
              <a:defRPr/>
            </a:pPr>
            <a:r>
              <a:rPr lang="en-US" dirty="0"/>
              <a:t>0:30 h: Keynote 6b </a:t>
            </a:r>
            <a:r>
              <a:rPr lang="en-US" dirty="0" err="1"/>
              <a:t>WebX</a:t>
            </a:r>
            <a:r>
              <a:rPr lang="en-US" dirty="0"/>
              <a:t> &amp; Internet</a:t>
            </a:r>
          </a:p>
          <a:p>
            <a:pPr indent="-285750">
              <a:buFont typeface="Arial" panose="020B0604020202020204" pitchFamily="34" charset="0"/>
              <a:buChar char="•"/>
            </a:pPr>
            <a:endParaRPr lang="en-US" sz="1400" b="1" dirty="0"/>
          </a:p>
          <a:p>
            <a:r>
              <a:rPr lang="en-US" b="1" dirty="0"/>
              <a:t>1:00 h: </a:t>
            </a:r>
            <a:r>
              <a:rPr lang="en-US" b="1" dirty="0" err="1"/>
              <a:t>Feeback</a:t>
            </a:r>
            <a:r>
              <a:rPr lang="en-US" b="1" dirty="0"/>
              <a:t> &amp; reflection, farewell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7F2D69B7-9C2F-4BC0-A82A-CDCF83834C17}"/>
              </a:ext>
            </a:extLst>
          </p:cNvPr>
          <p:cNvSpPr/>
          <p:nvPr/>
        </p:nvSpPr>
        <p:spPr>
          <a:xfrm>
            <a:off x="526728" y="720564"/>
            <a:ext cx="408741" cy="102396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CE83671B-ECFC-4B8F-8327-BB9FB00121C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20251" y="5740364"/>
            <a:ext cx="2570400" cy="11176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92759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DDABEE-B7B7-4D48-8BB6-69FA4B8ED6B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>
            <a:normAutofit/>
          </a:bodyPr>
          <a:lstStyle/>
          <a:p>
            <a:pPr algn="l"/>
            <a:r>
              <a:rPr lang="de-AT" sz="2400" dirty="0" err="1">
                <a:solidFill>
                  <a:schemeClr val="tx1"/>
                </a:solidFill>
              </a:rPr>
              <a:t>OrGANIZATION</a:t>
            </a:r>
            <a:r>
              <a:rPr lang="de-AT" sz="2400" dirty="0">
                <a:solidFill>
                  <a:schemeClr val="tx1"/>
                </a:solidFill>
              </a:rPr>
              <a:t> (TO BE </a:t>
            </a:r>
            <a:r>
              <a:rPr lang="de-AT" sz="2400" dirty="0" err="1">
                <a:solidFill>
                  <a:schemeClr val="tx1"/>
                </a:solidFill>
              </a:rPr>
              <a:t>Inserted</a:t>
            </a:r>
            <a:r>
              <a:rPr lang="de-AT" sz="2400" dirty="0">
                <a:solidFill>
                  <a:schemeClr val="tx1"/>
                </a:solidFill>
              </a:rPr>
              <a:t>)</a:t>
            </a:r>
            <a:endParaRPr lang="de-AT" sz="5400" dirty="0">
              <a:solidFill>
                <a:schemeClr val="tx1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FE1FC23-92CF-4ED7-BE7C-2BB02D13FC5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385417" y="4572000"/>
            <a:ext cx="3806563" cy="2285990"/>
          </a:xfrm>
        </p:spPr>
        <p:txBody>
          <a:bodyPr>
            <a:normAutofit/>
          </a:bodyPr>
          <a:lstStyle/>
          <a:p>
            <a:r>
              <a:rPr lang="de-DE" sz="2000" b="1" dirty="0">
                <a:latin typeface="+mj-lt"/>
              </a:rPr>
              <a:t>Contact (</a:t>
            </a:r>
            <a:r>
              <a:rPr lang="de-DE" sz="2000" b="1" dirty="0" err="1">
                <a:latin typeface="+mj-lt"/>
              </a:rPr>
              <a:t>to</a:t>
            </a:r>
            <a:r>
              <a:rPr lang="de-DE" sz="2000" b="1" dirty="0">
                <a:latin typeface="+mj-lt"/>
              </a:rPr>
              <a:t> </a:t>
            </a:r>
            <a:r>
              <a:rPr lang="de-DE" sz="2000" b="1" dirty="0" err="1">
                <a:latin typeface="+mj-lt"/>
              </a:rPr>
              <a:t>be</a:t>
            </a:r>
            <a:r>
              <a:rPr lang="de-DE" sz="2000" b="1" dirty="0">
                <a:latin typeface="+mj-lt"/>
              </a:rPr>
              <a:t> </a:t>
            </a:r>
            <a:r>
              <a:rPr lang="de-DE" sz="2000" b="1" dirty="0" err="1">
                <a:latin typeface="+mj-lt"/>
              </a:rPr>
              <a:t>inserted</a:t>
            </a:r>
            <a:r>
              <a:rPr lang="de-DE" sz="2000" b="1" dirty="0">
                <a:latin typeface="+mj-lt"/>
              </a:rPr>
              <a:t>)</a:t>
            </a:r>
          </a:p>
        </p:txBody>
      </p:sp>
      <p:pic>
        <p:nvPicPr>
          <p:cNvPr id="1028" name="Picture 4" descr="Wallpaper Coding, Complex, Pipeline, Binary - Resolution:1920x1200 - Wallpx">
            <a:extLst>
              <a:ext uri="{FF2B5EF4-FFF2-40B4-BE49-F238E27FC236}">
                <a16:creationId xmlns:a16="http://schemas.microsoft.com/office/drawing/2014/main" id="{69DDCB2D-9D7F-4A54-B667-552427C4437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8138" b="21862"/>
          <a:stretch/>
        </p:blipFill>
        <p:spPr bwMode="auto">
          <a:xfrm>
            <a:off x="20" y="10"/>
            <a:ext cx="12191980" cy="45719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E35A5BC7-F571-4271-BFDA-3F99C03AFE3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14646" y="3668754"/>
            <a:ext cx="2077334" cy="9032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1666057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">
  <a:themeElements>
    <a:clrScheme name="Integral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0</TotalTime>
  <Words>290</Words>
  <Application>Microsoft Office PowerPoint</Application>
  <PresentationFormat>Widescreen</PresentationFormat>
  <Paragraphs>61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Arial</vt:lpstr>
      <vt:lpstr>Calibri</vt:lpstr>
      <vt:lpstr>Tw Cen MT</vt:lpstr>
      <vt:lpstr>Tw Cen MT Condensed</vt:lpstr>
      <vt:lpstr>Wingdings 3</vt:lpstr>
      <vt:lpstr>Integral</vt:lpstr>
      <vt:lpstr>Agenda Modules</vt:lpstr>
      <vt:lpstr> Agenda </vt:lpstr>
      <vt:lpstr> Agenda </vt:lpstr>
      <vt:lpstr> Agenda </vt:lpstr>
      <vt:lpstr>OrGANIZATION (TO BE Inserted)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Concept:</dc:title>
  <dc:creator>NAGEL Lukas</dc:creator>
  <cp:lastModifiedBy>NAGEL Lukas</cp:lastModifiedBy>
  <cp:revision>35</cp:revision>
  <dcterms:created xsi:type="dcterms:W3CDTF">2023-09-29T09:37:00Z</dcterms:created>
  <dcterms:modified xsi:type="dcterms:W3CDTF">2025-07-22T07:47:45Z</dcterms:modified>
</cp:coreProperties>
</file>