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0"/>
  </p:notesMasterIdLst>
  <p:sldIdLst>
    <p:sldId id="315" r:id="rId2"/>
    <p:sldId id="321" r:id="rId3"/>
    <p:sldId id="313" r:id="rId4"/>
    <p:sldId id="319" r:id="rId5"/>
    <p:sldId id="317" r:id="rId6"/>
    <p:sldId id="318" r:id="rId7"/>
    <p:sldId id="320" r:id="rId8"/>
    <p:sldId id="31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AACB"/>
    <a:srgbClr val="7CD5E4"/>
    <a:srgbClr val="C7EFF4"/>
    <a:srgbClr val="FFFFFF"/>
    <a:srgbClr val="79D0E6"/>
    <a:srgbClr val="FDF4A7"/>
    <a:srgbClr val="1CADE4"/>
    <a:srgbClr val="2F54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447" autoAdjust="0"/>
  </p:normalViewPr>
  <p:slideViewPr>
    <p:cSldViewPr snapToGrid="0">
      <p:cViewPr varScale="1">
        <p:scale>
          <a:sx n="158" d="100"/>
          <a:sy n="158" d="100"/>
        </p:scale>
        <p:origin x="364" y="84"/>
      </p:cViewPr>
      <p:guideLst/>
    </p:cSldViewPr>
  </p:slideViewPr>
  <p:notesTextViewPr>
    <p:cViewPr>
      <p:scale>
        <a:sx n="25" d="100"/>
        <a:sy n="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GEL Lukas" userId="d20a6c6c-3f16-4443-baa4-9abca4ee84dc" providerId="ADAL" clId="{97961C26-192F-432A-B626-50CFFF601824}"/>
    <pc:docChg chg="undo custSel modSld">
      <pc:chgData name="NAGEL Lukas" userId="d20a6c6c-3f16-4443-baa4-9abca4ee84dc" providerId="ADAL" clId="{97961C26-192F-432A-B626-50CFFF601824}" dt="2024-08-06T13:58:47.639" v="17" actId="27636"/>
      <pc:docMkLst>
        <pc:docMk/>
      </pc:docMkLst>
      <pc:sldChg chg="modSp mod">
        <pc:chgData name="NAGEL Lukas" userId="d20a6c6c-3f16-4443-baa4-9abca4ee84dc" providerId="ADAL" clId="{97961C26-192F-432A-B626-50CFFF601824}" dt="2024-08-06T13:58:47.639" v="17" actId="27636"/>
        <pc:sldMkLst>
          <pc:docMk/>
          <pc:sldMk cId="3789642525" sldId="257"/>
        </pc:sldMkLst>
        <pc:spChg chg="mod">
          <ac:chgData name="NAGEL Lukas" userId="d20a6c6c-3f16-4443-baa4-9abca4ee84dc" providerId="ADAL" clId="{97961C26-192F-432A-B626-50CFFF601824}" dt="2024-08-06T13:58:47.639" v="17" actId="27636"/>
          <ac:spMkLst>
            <pc:docMk/>
            <pc:sldMk cId="3789642525" sldId="257"/>
            <ac:spMk id="2" creationId="{72DDABEE-B7B7-4D48-8BB6-69FA4B8ED6B1}"/>
          </ac:spMkLst>
        </pc:spChg>
      </pc:sldChg>
    </pc:docChg>
  </pc:docChgLst>
  <pc:docChgLst>
    <pc:chgData name="NAGEL Lukas" userId="S::nalu@fhv.at::d20a6c6c-3f16-4443-baa4-9abca4ee84dc" providerId="AD" clId="Web-{FFD8F0A0-CB49-4949-87DB-5D30429A3A6A}"/>
    <pc:docChg chg="modSld">
      <pc:chgData name="NAGEL Lukas" userId="S::nalu@fhv.at::d20a6c6c-3f16-4443-baa4-9abca4ee84dc" providerId="AD" clId="Web-{FFD8F0A0-CB49-4949-87DB-5D30429A3A6A}" dt="2024-08-07T13:17:31.078" v="4" actId="20577"/>
      <pc:docMkLst>
        <pc:docMk/>
      </pc:docMkLst>
      <pc:sldChg chg="modSp">
        <pc:chgData name="NAGEL Lukas" userId="S::nalu@fhv.at::d20a6c6c-3f16-4443-baa4-9abca4ee84dc" providerId="AD" clId="Web-{FFD8F0A0-CB49-4949-87DB-5D30429A3A6A}" dt="2024-08-07T13:13:39.101" v="0" actId="20577"/>
        <pc:sldMkLst>
          <pc:docMk/>
          <pc:sldMk cId="3789642525" sldId="257"/>
        </pc:sldMkLst>
        <pc:spChg chg="mod">
          <ac:chgData name="NAGEL Lukas" userId="S::nalu@fhv.at::d20a6c6c-3f16-4443-baa4-9abca4ee84dc" providerId="AD" clId="Web-{FFD8F0A0-CB49-4949-87DB-5D30429A3A6A}" dt="2024-08-07T13:13:39.101" v="0" actId="20577"/>
          <ac:spMkLst>
            <pc:docMk/>
            <pc:sldMk cId="3789642525" sldId="257"/>
            <ac:spMk id="3" creationId="{5FE1FC23-92CF-4ED7-BE7C-2BB02D13FC5E}"/>
          </ac:spMkLst>
        </pc:spChg>
      </pc:sldChg>
      <pc:sldChg chg="modSp">
        <pc:chgData name="NAGEL Lukas" userId="S::nalu@fhv.at::d20a6c6c-3f16-4443-baa4-9abca4ee84dc" providerId="AD" clId="Web-{FFD8F0A0-CB49-4949-87DB-5D30429A3A6A}" dt="2024-08-07T13:17:31.078" v="4" actId="20577"/>
        <pc:sldMkLst>
          <pc:docMk/>
          <pc:sldMk cId="2648175092" sldId="308"/>
        </pc:sldMkLst>
        <pc:spChg chg="mod">
          <ac:chgData name="NAGEL Lukas" userId="S::nalu@fhv.at::d20a6c6c-3f16-4443-baa4-9abca4ee84dc" providerId="AD" clId="Web-{FFD8F0A0-CB49-4949-87DB-5D30429A3A6A}" dt="2024-08-07T13:17:31.078" v="4" actId="20577"/>
          <ac:spMkLst>
            <pc:docMk/>
            <pc:sldMk cId="2648175092" sldId="308"/>
            <ac:spMk id="2" creationId="{72DDABEE-B7B7-4D48-8BB6-69FA4B8ED6B1}"/>
          </ac:spMkLst>
        </pc:spChg>
      </pc:sldChg>
    </pc:docChg>
  </pc:docChgLst>
  <pc:docChgLst>
    <pc:chgData name="NAGEL Lukas" userId="d20a6c6c-3f16-4443-baa4-9abca4ee84dc" providerId="ADAL" clId="{B483085B-BD56-4D9E-B8BC-2524998CF63B}"/>
    <pc:docChg chg="undo redo custSel addSld delSld modSld sldOrd">
      <pc:chgData name="NAGEL Lukas" userId="d20a6c6c-3f16-4443-baa4-9abca4ee84dc" providerId="ADAL" clId="{B483085B-BD56-4D9E-B8BC-2524998CF63B}" dt="2024-08-08T12:03:19.446" v="292" actId="47"/>
      <pc:docMkLst>
        <pc:docMk/>
      </pc:docMkLst>
      <pc:sldChg chg="addSp delSp modSp del mod">
        <pc:chgData name="NAGEL Lukas" userId="d20a6c6c-3f16-4443-baa4-9abca4ee84dc" providerId="ADAL" clId="{B483085B-BD56-4D9E-B8BC-2524998CF63B}" dt="2024-08-08T12:03:15.637" v="288" actId="47"/>
        <pc:sldMkLst>
          <pc:docMk/>
          <pc:sldMk cId="3789642525" sldId="257"/>
        </pc:sldMkLst>
        <pc:spChg chg="mod">
          <ac:chgData name="NAGEL Lukas" userId="d20a6c6c-3f16-4443-baa4-9abca4ee84dc" providerId="ADAL" clId="{B483085B-BD56-4D9E-B8BC-2524998CF63B}" dt="2024-08-08T11:57:34.489" v="239" actId="20577"/>
          <ac:spMkLst>
            <pc:docMk/>
            <pc:sldMk cId="3789642525" sldId="257"/>
            <ac:spMk id="2" creationId="{72DDABEE-B7B7-4D48-8BB6-69FA4B8ED6B1}"/>
          </ac:spMkLst>
        </pc:spChg>
        <pc:spChg chg="add del mod">
          <ac:chgData name="NAGEL Lukas" userId="d20a6c6c-3f16-4443-baa4-9abca4ee84dc" providerId="ADAL" clId="{B483085B-BD56-4D9E-B8BC-2524998CF63B}" dt="2024-08-08T11:57:09.329" v="230" actId="478"/>
          <ac:spMkLst>
            <pc:docMk/>
            <pc:sldMk cId="3789642525" sldId="257"/>
            <ac:spMk id="3" creationId="{5FE1FC23-92CF-4ED7-BE7C-2BB02D13FC5E}"/>
          </ac:spMkLst>
        </pc:spChg>
        <pc:spChg chg="add del mod">
          <ac:chgData name="NAGEL Lukas" userId="d20a6c6c-3f16-4443-baa4-9abca4ee84dc" providerId="ADAL" clId="{B483085B-BD56-4D9E-B8BC-2524998CF63B}" dt="2024-08-08T11:57:09.496" v="231" actId="478"/>
          <ac:spMkLst>
            <pc:docMk/>
            <pc:sldMk cId="3789642525" sldId="257"/>
            <ac:spMk id="5" creationId="{14050B1E-E891-4BF7-BE31-1AFB4D6F7ACA}"/>
          </ac:spMkLst>
        </pc:spChg>
        <pc:spChg chg="add del">
          <ac:chgData name="NAGEL Lukas" userId="d20a6c6c-3f16-4443-baa4-9abca4ee84dc" providerId="ADAL" clId="{B483085B-BD56-4D9E-B8BC-2524998CF63B}" dt="2024-08-08T11:55:11.890" v="194" actId="22"/>
          <ac:spMkLst>
            <pc:docMk/>
            <pc:sldMk cId="3789642525" sldId="257"/>
            <ac:spMk id="9" creationId="{EC117AC7-BDE7-4073-861E-52444B32CA46}"/>
          </ac:spMkLst>
        </pc:spChg>
        <pc:spChg chg="add del mod">
          <ac:chgData name="NAGEL Lukas" userId="d20a6c6c-3f16-4443-baa4-9abca4ee84dc" providerId="ADAL" clId="{B483085B-BD56-4D9E-B8BC-2524998CF63B}" dt="2024-08-08T11:57:10.115" v="234" actId="478"/>
          <ac:spMkLst>
            <pc:docMk/>
            <pc:sldMk cId="3789642525" sldId="257"/>
            <ac:spMk id="11" creationId="{9F8D9289-A94D-4811-9EEF-E9B3288DB8A5}"/>
          </ac:spMkLst>
        </pc:spChg>
        <pc:spChg chg="add del mod">
          <ac:chgData name="NAGEL Lukas" userId="d20a6c6c-3f16-4443-baa4-9abca4ee84dc" providerId="ADAL" clId="{B483085B-BD56-4D9E-B8BC-2524998CF63B}" dt="2024-08-08T11:57:10.304" v="235"/>
          <ac:spMkLst>
            <pc:docMk/>
            <pc:sldMk cId="3789642525" sldId="257"/>
            <ac:spMk id="12" creationId="{A5000CE4-AD90-41EC-965C-138ECBD613A8}"/>
          </ac:spMkLst>
        </pc:spChg>
        <pc:picChg chg="add del mod">
          <ac:chgData name="NAGEL Lukas" userId="d20a6c6c-3f16-4443-baa4-9abca4ee84dc" providerId="ADAL" clId="{B483085B-BD56-4D9E-B8BC-2524998CF63B}" dt="2024-08-08T11:59:27.058" v="256" actId="478"/>
          <ac:picMkLst>
            <pc:docMk/>
            <pc:sldMk cId="3789642525" sldId="257"/>
            <ac:picMk id="13" creationId="{042A6B21-C021-40B6-A6A8-60F8F49450EF}"/>
          </ac:picMkLst>
        </pc:picChg>
        <pc:picChg chg="add del mod">
          <ac:chgData name="NAGEL Lukas" userId="d20a6c6c-3f16-4443-baa4-9abca4ee84dc" providerId="ADAL" clId="{B483085B-BD56-4D9E-B8BC-2524998CF63B}" dt="2024-08-08T11:59:04.334" v="249" actId="478"/>
          <ac:picMkLst>
            <pc:docMk/>
            <pc:sldMk cId="3789642525" sldId="257"/>
            <ac:picMk id="14" creationId="{EA3065F1-14E2-4B99-9499-DED947190C5B}"/>
          </ac:picMkLst>
        </pc:picChg>
        <pc:picChg chg="add del mod">
          <ac:chgData name="NAGEL Lukas" userId="d20a6c6c-3f16-4443-baa4-9abca4ee84dc" providerId="ADAL" clId="{B483085B-BD56-4D9E-B8BC-2524998CF63B}" dt="2024-08-08T11:59:03.478" v="248" actId="478"/>
          <ac:picMkLst>
            <pc:docMk/>
            <pc:sldMk cId="3789642525" sldId="257"/>
            <ac:picMk id="15" creationId="{2C84BE19-1201-421C-922E-477BC3D4257A}"/>
          </ac:picMkLst>
        </pc:picChg>
      </pc:sldChg>
      <pc:sldChg chg="addSp modSp del mod">
        <pc:chgData name="NAGEL Lukas" userId="d20a6c6c-3f16-4443-baa4-9abca4ee84dc" providerId="ADAL" clId="{B483085B-BD56-4D9E-B8BC-2524998CF63B}" dt="2024-08-08T12:03:16.345" v="289" actId="47"/>
        <pc:sldMkLst>
          <pc:docMk/>
          <pc:sldMk cId="1397130693" sldId="276"/>
        </pc:sldMkLst>
        <pc:spChg chg="add mod">
          <ac:chgData name="NAGEL Lukas" userId="d20a6c6c-3f16-4443-baa4-9abca4ee84dc" providerId="ADAL" clId="{B483085B-BD56-4D9E-B8BC-2524998CF63B}" dt="2024-08-07T09:57:40.552" v="34" actId="2085"/>
          <ac:spMkLst>
            <pc:docMk/>
            <pc:sldMk cId="1397130693" sldId="276"/>
            <ac:spMk id="6" creationId="{12725604-4F7B-4190-B12E-D7F282E4E85D}"/>
          </ac:spMkLst>
        </pc:spChg>
      </pc:sldChg>
      <pc:sldChg chg="del">
        <pc:chgData name="NAGEL Lukas" userId="d20a6c6c-3f16-4443-baa4-9abca4ee84dc" providerId="ADAL" clId="{B483085B-BD56-4D9E-B8BC-2524998CF63B}" dt="2024-08-07T09:47:36.143" v="16" actId="47"/>
        <pc:sldMkLst>
          <pc:docMk/>
          <pc:sldMk cId="480872374" sldId="299"/>
        </pc:sldMkLst>
      </pc:sldChg>
      <pc:sldChg chg="del">
        <pc:chgData name="NAGEL Lukas" userId="d20a6c6c-3f16-4443-baa4-9abca4ee84dc" providerId="ADAL" clId="{B483085B-BD56-4D9E-B8BC-2524998CF63B}" dt="2024-08-07T09:48:00.889" v="21" actId="47"/>
        <pc:sldMkLst>
          <pc:docMk/>
          <pc:sldMk cId="3627768879" sldId="303"/>
        </pc:sldMkLst>
      </pc:sldChg>
      <pc:sldChg chg="addSp delSp modSp del">
        <pc:chgData name="NAGEL Lukas" userId="d20a6c6c-3f16-4443-baa4-9abca4ee84dc" providerId="ADAL" clId="{B483085B-BD56-4D9E-B8BC-2524998CF63B}" dt="2024-08-08T12:03:18.675" v="291" actId="47"/>
        <pc:sldMkLst>
          <pc:docMk/>
          <pc:sldMk cId="2209454548" sldId="305"/>
        </pc:sldMkLst>
        <pc:spChg chg="add del mod">
          <ac:chgData name="NAGEL Lukas" userId="d20a6c6c-3f16-4443-baa4-9abca4ee84dc" providerId="ADAL" clId="{B483085B-BD56-4D9E-B8BC-2524998CF63B}" dt="2024-08-07T09:57:28.389" v="30"/>
          <ac:spMkLst>
            <pc:docMk/>
            <pc:sldMk cId="2209454548" sldId="305"/>
            <ac:spMk id="8" creationId="{19F879F1-3767-44EB-A682-F695EF999381}"/>
          </ac:spMkLst>
        </pc:spChg>
        <pc:spChg chg="add mod">
          <ac:chgData name="NAGEL Lukas" userId="d20a6c6c-3f16-4443-baa4-9abca4ee84dc" providerId="ADAL" clId="{B483085B-BD56-4D9E-B8BC-2524998CF63B}" dt="2024-08-07T09:57:46.401" v="36"/>
          <ac:spMkLst>
            <pc:docMk/>
            <pc:sldMk cId="2209454548" sldId="305"/>
            <ac:spMk id="9" creationId="{9DDDE621-2DB7-4079-9311-48A9409F9426}"/>
          </ac:spMkLst>
        </pc:spChg>
      </pc:sldChg>
      <pc:sldChg chg="addSp modSp del mod">
        <pc:chgData name="NAGEL Lukas" userId="d20a6c6c-3f16-4443-baa4-9abca4ee84dc" providerId="ADAL" clId="{B483085B-BD56-4D9E-B8BC-2524998CF63B}" dt="2024-08-08T12:03:19.446" v="292" actId="47"/>
        <pc:sldMkLst>
          <pc:docMk/>
          <pc:sldMk cId="2648175092" sldId="308"/>
        </pc:sldMkLst>
        <pc:spChg chg="mod">
          <ac:chgData name="NAGEL Lukas" userId="d20a6c6c-3f16-4443-baa4-9abca4ee84dc" providerId="ADAL" clId="{B483085B-BD56-4D9E-B8BC-2524998CF63B}" dt="2024-08-08T11:57:07.883" v="222" actId="5793"/>
          <ac:spMkLst>
            <pc:docMk/>
            <pc:sldMk cId="2648175092" sldId="308"/>
            <ac:spMk id="2" creationId="{72DDABEE-B7B7-4D48-8BB6-69FA4B8ED6B1}"/>
          </ac:spMkLst>
        </pc:spChg>
        <pc:spChg chg="mod">
          <ac:chgData name="NAGEL Lukas" userId="d20a6c6c-3f16-4443-baa4-9abca4ee84dc" providerId="ADAL" clId="{B483085B-BD56-4D9E-B8BC-2524998CF63B}" dt="2024-08-08T11:57:09.140" v="229" actId="14100"/>
          <ac:spMkLst>
            <pc:docMk/>
            <pc:sldMk cId="2648175092" sldId="308"/>
            <ac:spMk id="3" creationId="{5FE1FC23-92CF-4ED7-BE7C-2BB02D13FC5E}"/>
          </ac:spMkLst>
        </pc:spChg>
        <pc:picChg chg="add mod">
          <ac:chgData name="NAGEL Lukas" userId="d20a6c6c-3f16-4443-baa4-9abca4ee84dc" providerId="ADAL" clId="{B483085B-BD56-4D9E-B8BC-2524998CF63B}" dt="2024-08-08T12:00:57.935" v="273"/>
          <ac:picMkLst>
            <pc:docMk/>
            <pc:sldMk cId="2648175092" sldId="308"/>
            <ac:picMk id="5" creationId="{F3E56A1E-D23A-48A9-B824-249EA62422A3}"/>
          </ac:picMkLst>
        </pc:picChg>
      </pc:sldChg>
      <pc:sldChg chg="addSp delSp modSp del mod">
        <pc:chgData name="NAGEL Lukas" userId="d20a6c6c-3f16-4443-baa4-9abca4ee84dc" providerId="ADAL" clId="{B483085B-BD56-4D9E-B8BC-2524998CF63B}" dt="2024-08-08T12:03:17.635" v="290" actId="47"/>
        <pc:sldMkLst>
          <pc:docMk/>
          <pc:sldMk cId="1140811783" sldId="309"/>
        </pc:sldMkLst>
        <pc:spChg chg="add del">
          <ac:chgData name="NAGEL Lukas" userId="d20a6c6c-3f16-4443-baa4-9abca4ee84dc" providerId="ADAL" clId="{B483085B-BD56-4D9E-B8BC-2524998CF63B}" dt="2024-08-07T09:57:17.597" v="27" actId="22"/>
          <ac:spMkLst>
            <pc:docMk/>
            <pc:sldMk cId="1140811783" sldId="309"/>
            <ac:spMk id="12" creationId="{627083B9-F0BC-4674-BB84-15CCD1731A52}"/>
          </ac:spMkLst>
        </pc:spChg>
        <pc:spChg chg="add del mod">
          <ac:chgData name="NAGEL Lukas" userId="d20a6c6c-3f16-4443-baa4-9abca4ee84dc" providerId="ADAL" clId="{B483085B-BD56-4D9E-B8BC-2524998CF63B}" dt="2024-08-07T09:57:28.969" v="31"/>
          <ac:spMkLst>
            <pc:docMk/>
            <pc:sldMk cId="1140811783" sldId="309"/>
            <ac:spMk id="13" creationId="{A4A04676-E463-4B1E-B1B9-4FB3CEFE8C35}"/>
          </ac:spMkLst>
        </pc:spChg>
        <pc:spChg chg="add mod">
          <ac:chgData name="NAGEL Lukas" userId="d20a6c6c-3f16-4443-baa4-9abca4ee84dc" providerId="ADAL" clId="{B483085B-BD56-4D9E-B8BC-2524998CF63B}" dt="2024-08-07T09:57:43.645" v="35"/>
          <ac:spMkLst>
            <pc:docMk/>
            <pc:sldMk cId="1140811783" sldId="309"/>
            <ac:spMk id="14" creationId="{7F2D69B7-9C2F-4BC0-A82A-CDCF83834C17}"/>
          </ac:spMkLst>
        </pc:spChg>
      </pc:sldChg>
      <pc:sldChg chg="addSp delSp modSp add mod ord">
        <pc:chgData name="NAGEL Lukas" userId="d20a6c6c-3f16-4443-baa4-9abca4ee84dc" providerId="ADAL" clId="{B483085B-BD56-4D9E-B8BC-2524998CF63B}" dt="2024-08-08T12:00:02.147" v="263"/>
        <pc:sldMkLst>
          <pc:docMk/>
          <pc:sldMk cId="1468618745" sldId="310"/>
        </pc:sldMkLst>
        <pc:picChg chg="del mod">
          <ac:chgData name="NAGEL Lukas" userId="d20a6c6c-3f16-4443-baa4-9abca4ee84dc" providerId="ADAL" clId="{B483085B-BD56-4D9E-B8BC-2524998CF63B}" dt="2024-08-08T11:59:09.090" v="252" actId="478"/>
          <ac:picMkLst>
            <pc:docMk/>
            <pc:sldMk cId="1468618745" sldId="310"/>
            <ac:picMk id="7" creationId="{3F819189-9F85-5ACB-B574-B9E576DD5CB7}"/>
          </ac:picMkLst>
        </pc:picChg>
        <pc:picChg chg="add mod">
          <ac:chgData name="NAGEL Lukas" userId="d20a6c6c-3f16-4443-baa4-9abca4ee84dc" providerId="ADAL" clId="{B483085B-BD56-4D9E-B8BC-2524998CF63B}" dt="2024-08-08T11:59:32.628" v="258" actId="1076"/>
          <ac:picMkLst>
            <pc:docMk/>
            <pc:sldMk cId="1468618745" sldId="310"/>
            <ac:picMk id="8" creationId="{DB517B9D-A591-48E9-B61B-84AA99F47375}"/>
          </ac:picMkLst>
        </pc:picChg>
        <pc:picChg chg="del">
          <ac:chgData name="NAGEL Lukas" userId="d20a6c6c-3f16-4443-baa4-9abca4ee84dc" providerId="ADAL" clId="{B483085B-BD56-4D9E-B8BC-2524998CF63B}" dt="2024-08-08T11:59:29.701" v="257" actId="478"/>
          <ac:picMkLst>
            <pc:docMk/>
            <pc:sldMk cId="1468618745" sldId="310"/>
            <ac:picMk id="13" creationId="{042A6B21-C021-40B6-A6A8-60F8F49450EF}"/>
          </ac:picMkLst>
        </pc:picChg>
      </pc:sldChg>
      <pc:sldChg chg="del">
        <pc:chgData name="NAGEL Lukas" userId="d20a6c6c-3f16-4443-baa4-9abca4ee84dc" providerId="ADAL" clId="{B483085B-BD56-4D9E-B8BC-2524998CF63B}" dt="2024-08-07T09:47:44.643" v="17" actId="47"/>
        <pc:sldMkLst>
          <pc:docMk/>
          <pc:sldMk cId="1631748809" sldId="311"/>
        </pc:sldMkLst>
      </pc:sldChg>
      <pc:sldChg chg="addSp delSp modSp add mod ord">
        <pc:chgData name="NAGEL Lukas" userId="d20a6c6c-3f16-4443-baa4-9abca4ee84dc" providerId="ADAL" clId="{B483085B-BD56-4D9E-B8BC-2524998CF63B}" dt="2024-08-08T12:01:59.738" v="282" actId="1076"/>
        <pc:sldMkLst>
          <pc:docMk/>
          <pc:sldMk cId="3881286722" sldId="311"/>
        </pc:sldMkLst>
        <pc:picChg chg="del">
          <ac:chgData name="NAGEL Lukas" userId="d20a6c6c-3f16-4443-baa4-9abca4ee84dc" providerId="ADAL" clId="{B483085B-BD56-4D9E-B8BC-2524998CF63B}" dt="2024-08-08T12:01:13.389" v="275" actId="478"/>
          <ac:picMkLst>
            <pc:docMk/>
            <pc:sldMk cId="3881286722" sldId="311"/>
            <ac:picMk id="4" creationId="{4EB90444-C3EB-F1C4-CE9F-1445BBA2D6D4}"/>
          </ac:picMkLst>
        </pc:picChg>
        <pc:picChg chg="add del mod">
          <ac:chgData name="NAGEL Lukas" userId="d20a6c6c-3f16-4443-baa4-9abca4ee84dc" providerId="ADAL" clId="{B483085B-BD56-4D9E-B8BC-2524998CF63B}" dt="2024-08-08T12:01:26.077" v="278" actId="478"/>
          <ac:picMkLst>
            <pc:docMk/>
            <pc:sldMk cId="3881286722" sldId="311"/>
            <ac:picMk id="8" creationId="{D4ABD44F-7958-465D-8B18-CE7B2F560B1A}"/>
          </ac:picMkLst>
        </pc:picChg>
        <pc:picChg chg="add mod">
          <ac:chgData name="NAGEL Lukas" userId="d20a6c6c-3f16-4443-baa4-9abca4ee84dc" providerId="ADAL" clId="{B483085B-BD56-4D9E-B8BC-2524998CF63B}" dt="2024-08-08T12:01:59.738" v="282" actId="1076"/>
          <ac:picMkLst>
            <pc:docMk/>
            <pc:sldMk cId="3881286722" sldId="311"/>
            <ac:picMk id="9" creationId="{89D7EABE-612D-4E58-AF84-F51716386D75}"/>
          </ac:picMkLst>
        </pc:picChg>
      </pc:sldChg>
      <pc:sldChg chg="del">
        <pc:chgData name="NAGEL Lukas" userId="d20a6c6c-3f16-4443-baa4-9abca4ee84dc" providerId="ADAL" clId="{B483085B-BD56-4D9E-B8BC-2524998CF63B}" dt="2024-08-07T09:47:46.815" v="18" actId="47"/>
        <pc:sldMkLst>
          <pc:docMk/>
          <pc:sldMk cId="720479205" sldId="312"/>
        </pc:sldMkLst>
      </pc:sldChg>
      <pc:sldChg chg="addSp delSp modSp add mod ord">
        <pc:chgData name="NAGEL Lukas" userId="d20a6c6c-3f16-4443-baa4-9abca4ee84dc" providerId="ADAL" clId="{B483085B-BD56-4D9E-B8BC-2524998CF63B}" dt="2024-08-08T12:02:07.645" v="284"/>
        <pc:sldMkLst>
          <pc:docMk/>
          <pc:sldMk cId="4073685472" sldId="312"/>
        </pc:sldMkLst>
        <pc:picChg chg="del">
          <ac:chgData name="NAGEL Lukas" userId="d20a6c6c-3f16-4443-baa4-9abca4ee84dc" providerId="ADAL" clId="{B483085B-BD56-4D9E-B8BC-2524998CF63B}" dt="2024-08-08T12:02:07.016" v="283" actId="478"/>
          <ac:picMkLst>
            <pc:docMk/>
            <pc:sldMk cId="4073685472" sldId="312"/>
            <ac:picMk id="4" creationId="{6F07A5EF-E2A3-054E-B9CA-12C789FBEE47}"/>
          </ac:picMkLst>
        </pc:picChg>
        <pc:picChg chg="add mod">
          <ac:chgData name="NAGEL Lukas" userId="d20a6c6c-3f16-4443-baa4-9abca4ee84dc" providerId="ADAL" clId="{B483085B-BD56-4D9E-B8BC-2524998CF63B}" dt="2024-08-08T12:02:07.645" v="284"/>
          <ac:picMkLst>
            <pc:docMk/>
            <pc:sldMk cId="4073685472" sldId="312"/>
            <ac:picMk id="12" creationId="{CE83671B-ECFC-4B8F-8327-BB9FB00121CD}"/>
          </ac:picMkLst>
        </pc:picChg>
      </pc:sldChg>
      <pc:sldChg chg="del">
        <pc:chgData name="NAGEL Lukas" userId="d20a6c6c-3f16-4443-baa4-9abca4ee84dc" providerId="ADAL" clId="{B483085B-BD56-4D9E-B8BC-2524998CF63B}" dt="2024-08-07T09:47:50.672" v="19" actId="47"/>
        <pc:sldMkLst>
          <pc:docMk/>
          <pc:sldMk cId="237558493" sldId="313"/>
        </pc:sldMkLst>
      </pc:sldChg>
      <pc:sldChg chg="addSp delSp modSp add mod ord">
        <pc:chgData name="NAGEL Lukas" userId="d20a6c6c-3f16-4443-baa4-9abca4ee84dc" providerId="ADAL" clId="{B483085B-BD56-4D9E-B8BC-2524998CF63B}" dt="2024-08-08T12:02:11.894" v="286"/>
        <pc:sldMkLst>
          <pc:docMk/>
          <pc:sldMk cId="483045843" sldId="313"/>
        </pc:sldMkLst>
        <pc:picChg chg="del">
          <ac:chgData name="NAGEL Lukas" userId="d20a6c6c-3f16-4443-baa4-9abca4ee84dc" providerId="ADAL" clId="{B483085B-BD56-4D9E-B8BC-2524998CF63B}" dt="2024-08-08T12:02:11.438" v="285" actId="478"/>
          <ac:picMkLst>
            <pc:docMk/>
            <pc:sldMk cId="483045843" sldId="313"/>
            <ac:picMk id="4" creationId="{C7F835B2-6D7E-F59F-3CFA-B37ECB80953F}"/>
          </ac:picMkLst>
        </pc:picChg>
        <pc:picChg chg="add mod">
          <ac:chgData name="NAGEL Lukas" userId="d20a6c6c-3f16-4443-baa4-9abca4ee84dc" providerId="ADAL" clId="{B483085B-BD56-4D9E-B8BC-2524998CF63B}" dt="2024-08-08T12:02:11.894" v="286"/>
          <ac:picMkLst>
            <pc:docMk/>
            <pc:sldMk cId="483045843" sldId="313"/>
            <ac:picMk id="11" creationId="{267F06AB-AA25-4F34-925D-407AC238E9A2}"/>
          </ac:picMkLst>
        </pc:picChg>
      </pc:sldChg>
      <pc:sldChg chg="del">
        <pc:chgData name="NAGEL Lukas" userId="d20a6c6c-3f16-4443-baa4-9abca4ee84dc" providerId="ADAL" clId="{B483085B-BD56-4D9E-B8BC-2524998CF63B}" dt="2024-08-07T09:47:52.845" v="20" actId="47"/>
        <pc:sldMkLst>
          <pc:docMk/>
          <pc:sldMk cId="517023285" sldId="314"/>
        </pc:sldMkLst>
      </pc:sldChg>
      <pc:sldChg chg="addSp modSp add ord">
        <pc:chgData name="NAGEL Lukas" userId="d20a6c6c-3f16-4443-baa4-9abca4ee84dc" providerId="ADAL" clId="{B483085B-BD56-4D9E-B8BC-2524998CF63B}" dt="2024-08-08T12:02:38.910" v="287"/>
        <pc:sldMkLst>
          <pc:docMk/>
          <pc:sldMk cId="4116660579" sldId="314"/>
        </pc:sldMkLst>
        <pc:picChg chg="add mod">
          <ac:chgData name="NAGEL Lukas" userId="d20a6c6c-3f16-4443-baa4-9abca4ee84dc" providerId="ADAL" clId="{B483085B-BD56-4D9E-B8BC-2524998CF63B}" dt="2024-08-08T12:02:38.910" v="287"/>
          <ac:picMkLst>
            <pc:docMk/>
            <pc:sldMk cId="4116660579" sldId="314"/>
            <ac:picMk id="5" creationId="{E35A5BC7-F571-4271-BFDA-3F99C03AFE30}"/>
          </ac:picMkLst>
        </pc:picChg>
      </pc:sldChg>
      <pc:sldChg chg="del">
        <pc:chgData name="NAGEL Lukas" userId="d20a6c6c-3f16-4443-baa4-9abca4ee84dc" providerId="ADAL" clId="{B483085B-BD56-4D9E-B8BC-2524998CF63B}" dt="2024-08-07T09:48:05.393" v="22" actId="47"/>
        <pc:sldMkLst>
          <pc:docMk/>
          <pc:sldMk cId="836873513" sldId="315"/>
        </pc:sldMkLst>
      </pc:sldChg>
    </pc:docChg>
  </pc:docChgLst>
  <pc:docChgLst>
    <pc:chgData name="NAGEL Lukas" userId="d20a6c6c-3f16-4443-baa4-9abca4ee84dc" providerId="ADAL" clId="{5DAD6763-8FF4-42AE-B69C-E6761A95CC93}"/>
    <pc:docChg chg="undo custSel modSld">
      <pc:chgData name="NAGEL Lukas" userId="d20a6c6c-3f16-4443-baa4-9abca4ee84dc" providerId="ADAL" clId="{5DAD6763-8FF4-42AE-B69C-E6761A95CC93}" dt="2025-07-22T08:11:35.495" v="157" actId="20577"/>
      <pc:docMkLst>
        <pc:docMk/>
      </pc:docMkLst>
      <pc:sldChg chg="modSp mod">
        <pc:chgData name="NAGEL Lukas" userId="d20a6c6c-3f16-4443-baa4-9abca4ee84dc" providerId="ADAL" clId="{5DAD6763-8FF4-42AE-B69C-E6761A95CC93}" dt="2025-07-22T07:11:53.176" v="110" actId="2711"/>
        <pc:sldMkLst>
          <pc:docMk/>
          <pc:sldMk cId="4116660579" sldId="314"/>
        </pc:sldMkLst>
        <pc:spChg chg="mod">
          <ac:chgData name="NAGEL Lukas" userId="d20a6c6c-3f16-4443-baa4-9abca4ee84dc" providerId="ADAL" clId="{5DAD6763-8FF4-42AE-B69C-E6761A95CC93}" dt="2025-07-22T07:11:31.791" v="107" actId="404"/>
          <ac:spMkLst>
            <pc:docMk/>
            <pc:sldMk cId="4116660579" sldId="314"/>
            <ac:spMk id="2" creationId="{72DDABEE-B7B7-4D48-8BB6-69FA4B8ED6B1}"/>
          </ac:spMkLst>
        </pc:spChg>
        <pc:spChg chg="mod">
          <ac:chgData name="NAGEL Lukas" userId="d20a6c6c-3f16-4443-baa4-9abca4ee84dc" providerId="ADAL" clId="{5DAD6763-8FF4-42AE-B69C-E6761A95CC93}" dt="2025-07-22T07:11:53.176" v="110" actId="2711"/>
          <ac:spMkLst>
            <pc:docMk/>
            <pc:sldMk cId="4116660579" sldId="314"/>
            <ac:spMk id="3" creationId="{5FE1FC23-92CF-4ED7-BE7C-2BB02D13FC5E}"/>
          </ac:spMkLst>
        </pc:spChg>
      </pc:sldChg>
      <pc:sldChg chg="modSp mod">
        <pc:chgData name="NAGEL Lukas" userId="d20a6c6c-3f16-4443-baa4-9abca4ee84dc" providerId="ADAL" clId="{5DAD6763-8FF4-42AE-B69C-E6761A95CC93}" dt="2025-07-22T08:11:35.495" v="157" actId="20577"/>
        <pc:sldMkLst>
          <pc:docMk/>
          <pc:sldMk cId="677425329" sldId="315"/>
        </pc:sldMkLst>
        <pc:spChg chg="mod">
          <ac:chgData name="NAGEL Lukas" userId="d20a6c6c-3f16-4443-baa4-9abca4ee84dc" providerId="ADAL" clId="{5DAD6763-8FF4-42AE-B69C-E6761A95CC93}" dt="2025-07-22T08:11:35.495" v="157" actId="20577"/>
          <ac:spMkLst>
            <pc:docMk/>
            <pc:sldMk cId="677425329" sldId="315"/>
            <ac:spMk id="2" creationId="{72DDABEE-B7B7-4D48-8BB6-69FA4B8ED6B1}"/>
          </ac:spMkLst>
        </pc:spChg>
        <pc:spChg chg="mod">
          <ac:chgData name="NAGEL Lukas" userId="d20a6c6c-3f16-4443-baa4-9abca4ee84dc" providerId="ADAL" clId="{5DAD6763-8FF4-42AE-B69C-E6761A95CC93}" dt="2025-07-22T07:12:33.408" v="116" actId="404"/>
          <ac:spMkLst>
            <pc:docMk/>
            <pc:sldMk cId="677425329" sldId="315"/>
            <ac:spMk id="6" creationId="{A669D3CA-B708-42D5-831D-0E146A72A654}"/>
          </ac:spMkLst>
        </pc:spChg>
      </pc:sldChg>
    </pc:docChg>
  </pc:docChgLst>
  <pc:docChgLst>
    <pc:chgData name="NAGEL Lukas" userId="S::nalu@fhv.at::d20a6c6c-3f16-4443-baa4-9abca4ee84dc" providerId="AD" clId="Web-{DFCFD96C-F567-43FB-A01B-33DE03D81345}"/>
    <pc:docChg chg="modSld">
      <pc:chgData name="NAGEL Lukas" userId="S::nalu@fhv.at::d20a6c6c-3f16-4443-baa4-9abca4ee84dc" providerId="AD" clId="Web-{DFCFD96C-F567-43FB-A01B-33DE03D81345}" dt="2024-08-07T14:04:09.738" v="16" actId="20577"/>
      <pc:docMkLst>
        <pc:docMk/>
      </pc:docMkLst>
      <pc:sldChg chg="modSp">
        <pc:chgData name="NAGEL Lukas" userId="S::nalu@fhv.at::d20a6c6c-3f16-4443-baa4-9abca4ee84dc" providerId="AD" clId="Web-{DFCFD96C-F567-43FB-A01B-33DE03D81345}" dt="2024-08-07T14:04:09.738" v="16" actId="20577"/>
        <pc:sldMkLst>
          <pc:docMk/>
          <pc:sldMk cId="2648175092" sldId="308"/>
        </pc:sldMkLst>
        <pc:spChg chg="mod">
          <ac:chgData name="NAGEL Lukas" userId="S::nalu@fhv.at::d20a6c6c-3f16-4443-baa4-9abca4ee84dc" providerId="AD" clId="Web-{DFCFD96C-F567-43FB-A01B-33DE03D81345}" dt="2024-08-07T14:04:09.738" v="16" actId="20577"/>
          <ac:spMkLst>
            <pc:docMk/>
            <pc:sldMk cId="2648175092" sldId="308"/>
            <ac:spMk id="2" creationId="{72DDABEE-B7B7-4D48-8BB6-69FA4B8ED6B1}"/>
          </ac:spMkLst>
        </pc:spChg>
      </pc:sldChg>
    </pc:docChg>
  </pc:docChgLst>
  <pc:docChgLst>
    <pc:chgData name="NAGEL Lukas" userId="d20a6c6c-3f16-4443-baa4-9abca4ee84dc" providerId="ADAL" clId="{F67EADF3-31CF-4124-B7A4-9EEE53D6E8F3}"/>
    <pc:docChg chg="undo custSel addSld delSld modSld sldOrd">
      <pc:chgData name="NAGEL Lukas" userId="d20a6c6c-3f16-4443-baa4-9abca4ee84dc" providerId="ADAL" clId="{F67EADF3-31CF-4124-B7A4-9EEE53D6E8F3}" dt="2025-07-04T08:55:40.901" v="319" actId="1036"/>
      <pc:docMkLst>
        <pc:docMk/>
      </pc:docMkLst>
      <pc:sldChg chg="modSp mod">
        <pc:chgData name="NAGEL Lukas" userId="d20a6c6c-3f16-4443-baa4-9abca4ee84dc" providerId="ADAL" clId="{F67EADF3-31CF-4124-B7A4-9EEE53D6E8F3}" dt="2025-07-04T08:51:08.597" v="19" actId="20577"/>
        <pc:sldMkLst>
          <pc:docMk/>
          <pc:sldMk cId="677425329" sldId="315"/>
        </pc:sldMkLst>
        <pc:spChg chg="mod">
          <ac:chgData name="NAGEL Lukas" userId="d20a6c6c-3f16-4443-baa4-9abca4ee84dc" providerId="ADAL" clId="{F67EADF3-31CF-4124-B7A4-9EEE53D6E8F3}" dt="2025-07-04T08:51:08.597" v="19" actId="20577"/>
          <ac:spMkLst>
            <pc:docMk/>
            <pc:sldMk cId="677425329" sldId="315"/>
            <ac:spMk id="6" creationId="{A669D3CA-B708-42D5-831D-0E146A72A654}"/>
          </ac:spMkLst>
        </pc:spChg>
      </pc:sldChg>
      <pc:sldChg chg="del">
        <pc:chgData name="NAGEL Lukas" userId="d20a6c6c-3f16-4443-baa4-9abca4ee84dc" providerId="ADAL" clId="{F67EADF3-31CF-4124-B7A4-9EEE53D6E8F3}" dt="2025-07-04T08:51:00.166" v="10" actId="47"/>
        <pc:sldMkLst>
          <pc:docMk/>
          <pc:sldMk cId="1300325160" sldId="316"/>
        </pc:sldMkLst>
      </pc:sldChg>
      <pc:sldChg chg="delSp modSp add mod ord">
        <pc:chgData name="NAGEL Lukas" userId="d20a6c6c-3f16-4443-baa4-9abca4ee84dc" providerId="ADAL" clId="{F67EADF3-31CF-4124-B7A4-9EEE53D6E8F3}" dt="2025-07-04T08:55:40.901" v="319" actId="1036"/>
        <pc:sldMkLst>
          <pc:docMk/>
          <pc:sldMk cId="2725378228" sldId="321"/>
        </pc:sldMkLst>
        <pc:spChg chg="mod">
          <ac:chgData name="NAGEL Lukas" userId="d20a6c6c-3f16-4443-baa4-9abca4ee84dc" providerId="ADAL" clId="{F67EADF3-31CF-4124-B7A4-9EEE53D6E8F3}" dt="2025-07-04T08:50:43.977" v="8" actId="20577"/>
          <ac:spMkLst>
            <pc:docMk/>
            <pc:sldMk cId="2725378228" sldId="321"/>
            <ac:spMk id="2" creationId="{72DDABEE-B7B7-4D48-8BB6-69FA4B8ED6B1}"/>
          </ac:spMkLst>
        </pc:spChg>
        <pc:spChg chg="mod">
          <ac:chgData name="NAGEL Lukas" userId="d20a6c6c-3f16-4443-baa4-9abca4ee84dc" providerId="ADAL" clId="{F67EADF3-31CF-4124-B7A4-9EEE53D6E8F3}" dt="2025-07-04T08:55:40.901" v="319" actId="1036"/>
          <ac:spMkLst>
            <pc:docMk/>
            <pc:sldMk cId="2725378228" sldId="321"/>
            <ac:spMk id="3" creationId="{F992DF9D-05E8-3F6E-F35C-33D276A8EAAC}"/>
          </ac:spMkLst>
        </pc:spChg>
        <pc:spChg chg="del">
          <ac:chgData name="NAGEL Lukas" userId="d20a6c6c-3f16-4443-baa4-9abca4ee84dc" providerId="ADAL" clId="{F67EADF3-31CF-4124-B7A4-9EEE53D6E8F3}" dt="2025-07-04T08:50:55.290" v="9" actId="478"/>
          <ac:spMkLst>
            <pc:docMk/>
            <pc:sldMk cId="2725378228" sldId="321"/>
            <ac:spMk id="4" creationId="{F918A8B4-D852-16AB-513C-20E4FD08CA37}"/>
          </ac:spMkLst>
        </pc:spChg>
        <pc:spChg chg="del">
          <ac:chgData name="NAGEL Lukas" userId="d20a6c6c-3f16-4443-baa4-9abca4ee84dc" providerId="ADAL" clId="{F67EADF3-31CF-4124-B7A4-9EEE53D6E8F3}" dt="2025-07-04T08:50:55.290" v="9" actId="478"/>
          <ac:spMkLst>
            <pc:docMk/>
            <pc:sldMk cId="2725378228" sldId="321"/>
            <ac:spMk id="5" creationId="{E95D7394-305E-C70D-93DA-9DB303DBD789}"/>
          </ac:spMkLst>
        </pc:spChg>
        <pc:spChg chg="del">
          <ac:chgData name="NAGEL Lukas" userId="d20a6c6c-3f16-4443-baa4-9abca4ee84dc" providerId="ADAL" clId="{F67EADF3-31CF-4124-B7A4-9EEE53D6E8F3}" dt="2025-07-04T08:50:55.290" v="9" actId="478"/>
          <ac:spMkLst>
            <pc:docMk/>
            <pc:sldMk cId="2725378228" sldId="321"/>
            <ac:spMk id="6" creationId="{8A37C6B7-A7D3-6141-67C0-50F2323EB0F0}"/>
          </ac:spMkLst>
        </pc:spChg>
        <pc:spChg chg="del">
          <ac:chgData name="NAGEL Lukas" userId="d20a6c6c-3f16-4443-baa4-9abca4ee84dc" providerId="ADAL" clId="{F67EADF3-31CF-4124-B7A4-9EEE53D6E8F3}" dt="2025-07-04T08:50:55.290" v="9" actId="478"/>
          <ac:spMkLst>
            <pc:docMk/>
            <pc:sldMk cId="2725378228" sldId="321"/>
            <ac:spMk id="7" creationId="{BA6CBC72-129D-DF14-7BFE-46DD157955F1}"/>
          </ac:spMkLst>
        </pc:spChg>
        <pc:spChg chg="del">
          <ac:chgData name="NAGEL Lukas" userId="d20a6c6c-3f16-4443-baa4-9abca4ee84dc" providerId="ADAL" clId="{F67EADF3-31CF-4124-B7A4-9EEE53D6E8F3}" dt="2025-07-04T08:50:55.290" v="9" actId="478"/>
          <ac:spMkLst>
            <pc:docMk/>
            <pc:sldMk cId="2725378228" sldId="321"/>
            <ac:spMk id="8" creationId="{88F2CCCC-D32E-B298-F3DC-548C367371AC}"/>
          </ac:spMkLst>
        </pc:spChg>
        <pc:spChg chg="del">
          <ac:chgData name="NAGEL Lukas" userId="d20a6c6c-3f16-4443-baa4-9abca4ee84dc" providerId="ADAL" clId="{F67EADF3-31CF-4124-B7A4-9EEE53D6E8F3}" dt="2025-07-04T08:50:55.290" v="9" actId="478"/>
          <ac:spMkLst>
            <pc:docMk/>
            <pc:sldMk cId="2725378228" sldId="321"/>
            <ac:spMk id="10" creationId="{425F0737-DB77-8C94-8AB8-6D1BD703840C}"/>
          </ac:spMkLst>
        </pc:spChg>
        <pc:spChg chg="del">
          <ac:chgData name="NAGEL Lukas" userId="d20a6c6c-3f16-4443-baa4-9abca4ee84dc" providerId="ADAL" clId="{F67EADF3-31CF-4124-B7A4-9EEE53D6E8F3}" dt="2025-07-04T08:50:55.290" v="9" actId="478"/>
          <ac:spMkLst>
            <pc:docMk/>
            <pc:sldMk cId="2725378228" sldId="321"/>
            <ac:spMk id="12" creationId="{A7D0165B-C09C-1803-CEFB-E8F52F98AE61}"/>
          </ac:spMkLst>
        </pc:spChg>
        <pc:spChg chg="del">
          <ac:chgData name="NAGEL Lukas" userId="d20a6c6c-3f16-4443-baa4-9abca4ee84dc" providerId="ADAL" clId="{F67EADF3-31CF-4124-B7A4-9EEE53D6E8F3}" dt="2025-07-04T08:50:55.290" v="9" actId="478"/>
          <ac:spMkLst>
            <pc:docMk/>
            <pc:sldMk cId="2725378228" sldId="321"/>
            <ac:spMk id="33" creationId="{440FDE7F-5794-7E00-3D55-7EB289E0BE6D}"/>
          </ac:spMkLst>
        </pc:spChg>
        <pc:spChg chg="del">
          <ac:chgData name="NAGEL Lukas" userId="d20a6c6c-3f16-4443-baa4-9abca4ee84dc" providerId="ADAL" clId="{F67EADF3-31CF-4124-B7A4-9EEE53D6E8F3}" dt="2025-07-04T08:50:55.290" v="9" actId="478"/>
          <ac:spMkLst>
            <pc:docMk/>
            <pc:sldMk cId="2725378228" sldId="321"/>
            <ac:spMk id="34" creationId="{A511A96A-D378-524E-220C-0980727DD88A}"/>
          </ac:spMkLst>
        </pc:spChg>
        <pc:spChg chg="del">
          <ac:chgData name="NAGEL Lukas" userId="d20a6c6c-3f16-4443-baa4-9abca4ee84dc" providerId="ADAL" clId="{F67EADF3-31CF-4124-B7A4-9EEE53D6E8F3}" dt="2025-07-04T08:50:55.290" v="9" actId="478"/>
          <ac:spMkLst>
            <pc:docMk/>
            <pc:sldMk cId="2725378228" sldId="321"/>
            <ac:spMk id="35" creationId="{2D7ED9A3-1586-16BF-7120-B8B6C70F6CD5}"/>
          </ac:spMkLst>
        </pc:spChg>
        <pc:spChg chg="del">
          <ac:chgData name="NAGEL Lukas" userId="d20a6c6c-3f16-4443-baa4-9abca4ee84dc" providerId="ADAL" clId="{F67EADF3-31CF-4124-B7A4-9EEE53D6E8F3}" dt="2025-07-04T08:50:55.290" v="9" actId="478"/>
          <ac:spMkLst>
            <pc:docMk/>
            <pc:sldMk cId="2725378228" sldId="321"/>
            <ac:spMk id="36" creationId="{7B283C92-AD18-76C4-4510-E257452D9D6F}"/>
          </ac:spMkLst>
        </pc:spChg>
        <pc:spChg chg="del">
          <ac:chgData name="NAGEL Lukas" userId="d20a6c6c-3f16-4443-baa4-9abca4ee84dc" providerId="ADAL" clId="{F67EADF3-31CF-4124-B7A4-9EEE53D6E8F3}" dt="2025-07-04T08:50:55.290" v="9" actId="478"/>
          <ac:spMkLst>
            <pc:docMk/>
            <pc:sldMk cId="2725378228" sldId="321"/>
            <ac:spMk id="37" creationId="{78DC0CA6-9738-6B7E-BCEA-D7E9877735F4}"/>
          </ac:spMkLst>
        </pc:spChg>
        <pc:picChg chg="del">
          <ac:chgData name="NAGEL Lukas" userId="d20a6c6c-3f16-4443-baa4-9abca4ee84dc" providerId="ADAL" clId="{F67EADF3-31CF-4124-B7A4-9EEE53D6E8F3}" dt="2025-07-04T08:50:55.290" v="9" actId="478"/>
          <ac:picMkLst>
            <pc:docMk/>
            <pc:sldMk cId="2725378228" sldId="321"/>
            <ac:picMk id="13" creationId="{FF96959E-27D1-0253-3D11-1F287E2B44D3}"/>
          </ac:picMkLst>
        </pc:picChg>
        <pc:picChg chg="del">
          <ac:chgData name="NAGEL Lukas" userId="d20a6c6c-3f16-4443-baa4-9abca4ee84dc" providerId="ADAL" clId="{F67EADF3-31CF-4124-B7A4-9EEE53D6E8F3}" dt="2025-07-04T08:50:55.290" v="9" actId="478"/>
          <ac:picMkLst>
            <pc:docMk/>
            <pc:sldMk cId="2725378228" sldId="321"/>
            <ac:picMk id="16" creationId="{413316AF-B86C-893F-59B3-A0AD1CA231C0}"/>
          </ac:picMkLst>
        </pc:picChg>
        <pc:picChg chg="del">
          <ac:chgData name="NAGEL Lukas" userId="d20a6c6c-3f16-4443-baa4-9abca4ee84dc" providerId="ADAL" clId="{F67EADF3-31CF-4124-B7A4-9EEE53D6E8F3}" dt="2025-07-04T08:50:55.290" v="9" actId="478"/>
          <ac:picMkLst>
            <pc:docMk/>
            <pc:sldMk cId="2725378228" sldId="321"/>
            <ac:picMk id="18" creationId="{FF1B0431-DC65-3A29-4677-E05CC4F7675E}"/>
          </ac:picMkLst>
        </pc:picChg>
        <pc:picChg chg="del">
          <ac:chgData name="NAGEL Lukas" userId="d20a6c6c-3f16-4443-baa4-9abca4ee84dc" providerId="ADAL" clId="{F67EADF3-31CF-4124-B7A4-9EEE53D6E8F3}" dt="2025-07-04T08:50:55.290" v="9" actId="478"/>
          <ac:picMkLst>
            <pc:docMk/>
            <pc:sldMk cId="2725378228" sldId="321"/>
            <ac:picMk id="20" creationId="{E15B1DE3-EECE-395C-5F6E-2FD4ABFF444C}"/>
          </ac:picMkLst>
        </pc:picChg>
        <pc:picChg chg="del">
          <ac:chgData name="NAGEL Lukas" userId="d20a6c6c-3f16-4443-baa4-9abca4ee84dc" providerId="ADAL" clId="{F67EADF3-31CF-4124-B7A4-9EEE53D6E8F3}" dt="2025-07-04T08:50:55.290" v="9" actId="478"/>
          <ac:picMkLst>
            <pc:docMk/>
            <pc:sldMk cId="2725378228" sldId="321"/>
            <ac:picMk id="22" creationId="{25B0A410-ABC5-142E-3F13-8B0B9F6C4458}"/>
          </ac:picMkLst>
        </pc:picChg>
        <pc:cxnChg chg="del">
          <ac:chgData name="NAGEL Lukas" userId="d20a6c6c-3f16-4443-baa4-9abca4ee84dc" providerId="ADAL" clId="{F67EADF3-31CF-4124-B7A4-9EEE53D6E8F3}" dt="2025-07-04T08:50:55.290" v="9" actId="478"/>
          <ac:cxnSpMkLst>
            <pc:docMk/>
            <pc:sldMk cId="2725378228" sldId="321"/>
            <ac:cxnSpMk id="26" creationId="{CAE6EB26-7FAA-1C5D-63B9-7F13F2990145}"/>
          </ac:cxnSpMkLst>
        </pc:cxnChg>
        <pc:cxnChg chg="del">
          <ac:chgData name="NAGEL Lukas" userId="d20a6c6c-3f16-4443-baa4-9abca4ee84dc" providerId="ADAL" clId="{F67EADF3-31CF-4124-B7A4-9EEE53D6E8F3}" dt="2025-07-04T08:50:55.290" v="9" actId="478"/>
          <ac:cxnSpMkLst>
            <pc:docMk/>
            <pc:sldMk cId="2725378228" sldId="321"/>
            <ac:cxnSpMk id="30" creationId="{4967FE20-8192-6535-189D-1DC0A601BACB}"/>
          </ac:cxnSpMkLst>
        </pc:cxnChg>
        <pc:cxnChg chg="del">
          <ac:chgData name="NAGEL Lukas" userId="d20a6c6c-3f16-4443-baa4-9abca4ee84dc" providerId="ADAL" clId="{F67EADF3-31CF-4124-B7A4-9EEE53D6E8F3}" dt="2025-07-04T08:50:55.290" v="9" actId="478"/>
          <ac:cxnSpMkLst>
            <pc:docMk/>
            <pc:sldMk cId="2725378228" sldId="321"/>
            <ac:cxnSpMk id="31" creationId="{E641912C-E2C3-CFA4-0733-4D779646DE8F}"/>
          </ac:cxnSpMkLst>
        </pc:cxnChg>
        <pc:cxnChg chg="del">
          <ac:chgData name="NAGEL Lukas" userId="d20a6c6c-3f16-4443-baa4-9abca4ee84dc" providerId="ADAL" clId="{F67EADF3-31CF-4124-B7A4-9EEE53D6E8F3}" dt="2025-07-04T08:50:55.290" v="9" actId="478"/>
          <ac:cxnSpMkLst>
            <pc:docMk/>
            <pc:sldMk cId="2725378228" sldId="321"/>
            <ac:cxnSpMk id="32" creationId="{3A2E76C8-E847-BC35-5F7D-24978240E0DA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BB1813-FD59-4A39-89B8-821C084B0A19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21165B39-8D02-4CC6-959E-98AA1C5CE1F6}">
      <dgm:prSet phldrT="[Text]"/>
      <dgm:spPr/>
      <dgm:t>
        <a:bodyPr/>
        <a:lstStyle/>
        <a:p>
          <a:r>
            <a:rPr lang="de-AT" dirty="0"/>
            <a:t>Customer-order </a:t>
          </a:r>
          <a:r>
            <a:rPr lang="de-AT" dirty="0" err="1"/>
            <a:t>cycle</a:t>
          </a:r>
          <a:endParaRPr lang="de-AT" dirty="0"/>
        </a:p>
      </dgm:t>
    </dgm:pt>
    <dgm:pt modelId="{3BF71DCB-1E30-4696-BF39-21B210C43F16}" type="parTrans" cxnId="{C14E26FB-2CC7-48CA-862C-527CC3CAF0CE}">
      <dgm:prSet/>
      <dgm:spPr/>
      <dgm:t>
        <a:bodyPr/>
        <a:lstStyle/>
        <a:p>
          <a:endParaRPr lang="de-AT"/>
        </a:p>
      </dgm:t>
    </dgm:pt>
    <dgm:pt modelId="{12D4D612-712F-4D9A-B318-462A0065B3D3}" type="sibTrans" cxnId="{C14E26FB-2CC7-48CA-862C-527CC3CAF0CE}">
      <dgm:prSet/>
      <dgm:spPr/>
      <dgm:t>
        <a:bodyPr/>
        <a:lstStyle/>
        <a:p>
          <a:endParaRPr lang="de-AT"/>
        </a:p>
      </dgm:t>
    </dgm:pt>
    <dgm:pt modelId="{A66A677A-5498-4A70-AB8B-E61F5491076C}">
      <dgm:prSet phldrT="[Text]"/>
      <dgm:spPr/>
      <dgm:t>
        <a:bodyPr/>
        <a:lstStyle/>
        <a:p>
          <a:r>
            <a:rPr lang="de-AT" dirty="0" err="1"/>
            <a:t>Procurement</a:t>
          </a:r>
          <a:r>
            <a:rPr lang="de-AT" dirty="0"/>
            <a:t> </a:t>
          </a:r>
          <a:r>
            <a:rPr lang="de-AT" dirty="0" err="1"/>
            <a:t>cycle</a:t>
          </a:r>
          <a:endParaRPr lang="de-AT" dirty="0"/>
        </a:p>
      </dgm:t>
    </dgm:pt>
    <dgm:pt modelId="{D83FA833-87B6-4A9D-8950-45A7BE188E3C}" type="parTrans" cxnId="{AC161824-7C07-4DC9-B780-F6D38ADE73F5}">
      <dgm:prSet/>
      <dgm:spPr/>
      <dgm:t>
        <a:bodyPr/>
        <a:lstStyle/>
        <a:p>
          <a:endParaRPr lang="de-AT"/>
        </a:p>
      </dgm:t>
    </dgm:pt>
    <dgm:pt modelId="{6C315748-FE96-46B8-B7D8-39F2CFC1B9D1}" type="sibTrans" cxnId="{AC161824-7C07-4DC9-B780-F6D38ADE73F5}">
      <dgm:prSet/>
      <dgm:spPr/>
      <dgm:t>
        <a:bodyPr/>
        <a:lstStyle/>
        <a:p>
          <a:endParaRPr lang="de-AT"/>
        </a:p>
      </dgm:t>
    </dgm:pt>
    <dgm:pt modelId="{A97EDB54-46B5-4F29-BD73-A4A65028C37D}">
      <dgm:prSet phldrT="[Text]"/>
      <dgm:spPr/>
      <dgm:t>
        <a:bodyPr/>
        <a:lstStyle/>
        <a:p>
          <a:r>
            <a:rPr lang="de-AT" dirty="0" err="1"/>
            <a:t>Production</a:t>
          </a:r>
          <a:r>
            <a:rPr lang="de-AT" dirty="0"/>
            <a:t> </a:t>
          </a:r>
          <a:r>
            <a:rPr lang="de-AT" dirty="0" err="1"/>
            <a:t>cycle</a:t>
          </a:r>
          <a:endParaRPr lang="de-AT" dirty="0"/>
        </a:p>
      </dgm:t>
    </dgm:pt>
    <dgm:pt modelId="{8C99CF87-1A55-4119-BD1F-7CB40952AFEE}" type="parTrans" cxnId="{5256A436-E180-4940-9620-E69672F51E05}">
      <dgm:prSet/>
      <dgm:spPr/>
      <dgm:t>
        <a:bodyPr/>
        <a:lstStyle/>
        <a:p>
          <a:endParaRPr lang="de-AT"/>
        </a:p>
      </dgm:t>
    </dgm:pt>
    <dgm:pt modelId="{85822202-6D36-4084-880C-40C42BDBFE66}" type="sibTrans" cxnId="{5256A436-E180-4940-9620-E69672F51E05}">
      <dgm:prSet/>
      <dgm:spPr/>
      <dgm:t>
        <a:bodyPr/>
        <a:lstStyle/>
        <a:p>
          <a:endParaRPr lang="de-AT"/>
        </a:p>
      </dgm:t>
    </dgm:pt>
    <dgm:pt modelId="{AD5B79AC-9ADE-4ED2-A06F-C919F34E1020}">
      <dgm:prSet phldrT="[Text]"/>
      <dgm:spPr/>
      <dgm:t>
        <a:bodyPr/>
        <a:lstStyle/>
        <a:p>
          <a:r>
            <a:rPr lang="de-AT" dirty="0"/>
            <a:t>Distribution </a:t>
          </a:r>
          <a:r>
            <a:rPr lang="de-AT" dirty="0" err="1"/>
            <a:t>cycle</a:t>
          </a:r>
          <a:endParaRPr lang="de-AT" dirty="0"/>
        </a:p>
      </dgm:t>
    </dgm:pt>
    <dgm:pt modelId="{D743E52B-A81A-40D4-8C69-C489B1BFB3F4}" type="parTrans" cxnId="{F0181679-BBD9-48E2-BE88-1CF2FE0C9E68}">
      <dgm:prSet/>
      <dgm:spPr/>
      <dgm:t>
        <a:bodyPr/>
        <a:lstStyle/>
        <a:p>
          <a:endParaRPr lang="de-AT"/>
        </a:p>
      </dgm:t>
    </dgm:pt>
    <dgm:pt modelId="{0928FB69-5221-4726-A526-0AC6CF9CACA7}" type="sibTrans" cxnId="{F0181679-BBD9-48E2-BE88-1CF2FE0C9E68}">
      <dgm:prSet/>
      <dgm:spPr/>
      <dgm:t>
        <a:bodyPr/>
        <a:lstStyle/>
        <a:p>
          <a:endParaRPr lang="de-AT"/>
        </a:p>
      </dgm:t>
    </dgm:pt>
    <dgm:pt modelId="{C9EC05D6-B3FD-44E7-9335-34C800622FDF}" type="pres">
      <dgm:prSet presAssocID="{05BB1813-FD59-4A39-89B8-821C084B0A19}" presName="cycle" presStyleCnt="0">
        <dgm:presLayoutVars>
          <dgm:dir/>
          <dgm:resizeHandles val="exact"/>
        </dgm:presLayoutVars>
      </dgm:prSet>
      <dgm:spPr/>
    </dgm:pt>
    <dgm:pt modelId="{0B1ED4D8-5D05-4D9B-9280-86776B5BE5F7}" type="pres">
      <dgm:prSet presAssocID="{21165B39-8D02-4CC6-959E-98AA1C5CE1F6}" presName="dummy" presStyleCnt="0"/>
      <dgm:spPr/>
    </dgm:pt>
    <dgm:pt modelId="{C1A96E74-FF80-47EA-B9A4-D24CAFF6C2E9}" type="pres">
      <dgm:prSet presAssocID="{21165B39-8D02-4CC6-959E-98AA1C5CE1F6}" presName="node" presStyleLbl="revTx" presStyleIdx="0" presStyleCnt="4">
        <dgm:presLayoutVars>
          <dgm:bulletEnabled val="1"/>
        </dgm:presLayoutVars>
      </dgm:prSet>
      <dgm:spPr/>
    </dgm:pt>
    <dgm:pt modelId="{38760EC6-0FA5-4A26-B21E-504138028228}" type="pres">
      <dgm:prSet presAssocID="{12D4D612-712F-4D9A-B318-462A0065B3D3}" presName="sibTrans" presStyleLbl="node1" presStyleIdx="0" presStyleCnt="4"/>
      <dgm:spPr/>
    </dgm:pt>
    <dgm:pt modelId="{6E2DC190-8C4A-4C08-A911-27C38D9C51A3}" type="pres">
      <dgm:prSet presAssocID="{A66A677A-5498-4A70-AB8B-E61F5491076C}" presName="dummy" presStyleCnt="0"/>
      <dgm:spPr/>
    </dgm:pt>
    <dgm:pt modelId="{20672843-9C2F-4FF0-A957-F86D87EB66C1}" type="pres">
      <dgm:prSet presAssocID="{A66A677A-5498-4A70-AB8B-E61F5491076C}" presName="node" presStyleLbl="revTx" presStyleIdx="1" presStyleCnt="4">
        <dgm:presLayoutVars>
          <dgm:bulletEnabled val="1"/>
        </dgm:presLayoutVars>
      </dgm:prSet>
      <dgm:spPr/>
    </dgm:pt>
    <dgm:pt modelId="{3E2683FC-F50A-474A-93D8-1689CD3D4954}" type="pres">
      <dgm:prSet presAssocID="{6C315748-FE96-46B8-B7D8-39F2CFC1B9D1}" presName="sibTrans" presStyleLbl="node1" presStyleIdx="1" presStyleCnt="4"/>
      <dgm:spPr/>
    </dgm:pt>
    <dgm:pt modelId="{AEB10E17-18EC-49D7-969E-FA7A2AC8FA7B}" type="pres">
      <dgm:prSet presAssocID="{A97EDB54-46B5-4F29-BD73-A4A65028C37D}" presName="dummy" presStyleCnt="0"/>
      <dgm:spPr/>
    </dgm:pt>
    <dgm:pt modelId="{87E5EC68-AD26-45FC-B702-438D28DE9DAD}" type="pres">
      <dgm:prSet presAssocID="{A97EDB54-46B5-4F29-BD73-A4A65028C37D}" presName="node" presStyleLbl="revTx" presStyleIdx="2" presStyleCnt="4">
        <dgm:presLayoutVars>
          <dgm:bulletEnabled val="1"/>
        </dgm:presLayoutVars>
      </dgm:prSet>
      <dgm:spPr/>
    </dgm:pt>
    <dgm:pt modelId="{35957591-963F-40A8-8EBE-E0BB7D9047C1}" type="pres">
      <dgm:prSet presAssocID="{85822202-6D36-4084-880C-40C42BDBFE66}" presName="sibTrans" presStyleLbl="node1" presStyleIdx="2" presStyleCnt="4"/>
      <dgm:spPr/>
    </dgm:pt>
    <dgm:pt modelId="{3459F53A-9CD1-443E-B4D6-FE68146BC254}" type="pres">
      <dgm:prSet presAssocID="{AD5B79AC-9ADE-4ED2-A06F-C919F34E1020}" presName="dummy" presStyleCnt="0"/>
      <dgm:spPr/>
    </dgm:pt>
    <dgm:pt modelId="{6787416D-1167-4D7F-9A8C-CBB02A286853}" type="pres">
      <dgm:prSet presAssocID="{AD5B79AC-9ADE-4ED2-A06F-C919F34E1020}" presName="node" presStyleLbl="revTx" presStyleIdx="3" presStyleCnt="4">
        <dgm:presLayoutVars>
          <dgm:bulletEnabled val="1"/>
        </dgm:presLayoutVars>
      </dgm:prSet>
      <dgm:spPr/>
    </dgm:pt>
    <dgm:pt modelId="{4D7CEDA1-33C3-4DB4-B369-0F01E766D20A}" type="pres">
      <dgm:prSet presAssocID="{0928FB69-5221-4726-A526-0AC6CF9CACA7}" presName="sibTrans" presStyleLbl="node1" presStyleIdx="3" presStyleCnt="4"/>
      <dgm:spPr/>
    </dgm:pt>
  </dgm:ptLst>
  <dgm:cxnLst>
    <dgm:cxn modelId="{AC161824-7C07-4DC9-B780-F6D38ADE73F5}" srcId="{05BB1813-FD59-4A39-89B8-821C084B0A19}" destId="{A66A677A-5498-4A70-AB8B-E61F5491076C}" srcOrd="1" destOrd="0" parTransId="{D83FA833-87B6-4A9D-8950-45A7BE188E3C}" sibTransId="{6C315748-FE96-46B8-B7D8-39F2CFC1B9D1}"/>
    <dgm:cxn modelId="{5256A436-E180-4940-9620-E69672F51E05}" srcId="{05BB1813-FD59-4A39-89B8-821C084B0A19}" destId="{A97EDB54-46B5-4F29-BD73-A4A65028C37D}" srcOrd="2" destOrd="0" parTransId="{8C99CF87-1A55-4119-BD1F-7CB40952AFEE}" sibTransId="{85822202-6D36-4084-880C-40C42BDBFE66}"/>
    <dgm:cxn modelId="{26F9413E-5FAE-49E8-AA36-21D514B8CEF9}" type="presOf" srcId="{85822202-6D36-4084-880C-40C42BDBFE66}" destId="{35957591-963F-40A8-8EBE-E0BB7D9047C1}" srcOrd="0" destOrd="0" presId="urn:microsoft.com/office/officeart/2005/8/layout/cycle1"/>
    <dgm:cxn modelId="{18CBD66F-3C6D-4E8E-9EA8-0482FBFEB9C2}" type="presOf" srcId="{A97EDB54-46B5-4F29-BD73-A4A65028C37D}" destId="{87E5EC68-AD26-45FC-B702-438D28DE9DAD}" srcOrd="0" destOrd="0" presId="urn:microsoft.com/office/officeart/2005/8/layout/cycle1"/>
    <dgm:cxn modelId="{F0181679-BBD9-48E2-BE88-1CF2FE0C9E68}" srcId="{05BB1813-FD59-4A39-89B8-821C084B0A19}" destId="{AD5B79AC-9ADE-4ED2-A06F-C919F34E1020}" srcOrd="3" destOrd="0" parTransId="{D743E52B-A81A-40D4-8C69-C489B1BFB3F4}" sibTransId="{0928FB69-5221-4726-A526-0AC6CF9CACA7}"/>
    <dgm:cxn modelId="{A64E1B88-D05D-474E-8210-8361C2770DDC}" type="presOf" srcId="{12D4D612-712F-4D9A-B318-462A0065B3D3}" destId="{38760EC6-0FA5-4A26-B21E-504138028228}" srcOrd="0" destOrd="0" presId="urn:microsoft.com/office/officeart/2005/8/layout/cycle1"/>
    <dgm:cxn modelId="{7FA2019E-196E-4646-AC26-8C3CCE3E454E}" type="presOf" srcId="{6C315748-FE96-46B8-B7D8-39F2CFC1B9D1}" destId="{3E2683FC-F50A-474A-93D8-1689CD3D4954}" srcOrd="0" destOrd="0" presId="urn:microsoft.com/office/officeart/2005/8/layout/cycle1"/>
    <dgm:cxn modelId="{D304C4B0-BC20-4CEE-9B17-037C71641C6C}" type="presOf" srcId="{21165B39-8D02-4CC6-959E-98AA1C5CE1F6}" destId="{C1A96E74-FF80-47EA-B9A4-D24CAFF6C2E9}" srcOrd="0" destOrd="0" presId="urn:microsoft.com/office/officeart/2005/8/layout/cycle1"/>
    <dgm:cxn modelId="{2DE79BB3-3615-4929-BA6B-F704F9DFD625}" type="presOf" srcId="{05BB1813-FD59-4A39-89B8-821C084B0A19}" destId="{C9EC05D6-B3FD-44E7-9335-34C800622FDF}" srcOrd="0" destOrd="0" presId="urn:microsoft.com/office/officeart/2005/8/layout/cycle1"/>
    <dgm:cxn modelId="{6C3E85D6-8CD1-4F0B-AFA6-9E1D76831636}" type="presOf" srcId="{A66A677A-5498-4A70-AB8B-E61F5491076C}" destId="{20672843-9C2F-4FF0-A957-F86D87EB66C1}" srcOrd="0" destOrd="0" presId="urn:microsoft.com/office/officeart/2005/8/layout/cycle1"/>
    <dgm:cxn modelId="{00B161DB-EC7D-4CFB-8E4B-34AAE4428536}" type="presOf" srcId="{0928FB69-5221-4726-A526-0AC6CF9CACA7}" destId="{4D7CEDA1-33C3-4DB4-B369-0F01E766D20A}" srcOrd="0" destOrd="0" presId="urn:microsoft.com/office/officeart/2005/8/layout/cycle1"/>
    <dgm:cxn modelId="{2C1C4ADF-4348-44C8-97ED-F2EB5D7117ED}" type="presOf" srcId="{AD5B79AC-9ADE-4ED2-A06F-C919F34E1020}" destId="{6787416D-1167-4D7F-9A8C-CBB02A286853}" srcOrd="0" destOrd="0" presId="urn:microsoft.com/office/officeart/2005/8/layout/cycle1"/>
    <dgm:cxn modelId="{C14E26FB-2CC7-48CA-862C-527CC3CAF0CE}" srcId="{05BB1813-FD59-4A39-89B8-821C084B0A19}" destId="{21165B39-8D02-4CC6-959E-98AA1C5CE1F6}" srcOrd="0" destOrd="0" parTransId="{3BF71DCB-1E30-4696-BF39-21B210C43F16}" sibTransId="{12D4D612-712F-4D9A-B318-462A0065B3D3}"/>
    <dgm:cxn modelId="{A9A8EA12-35F7-4E63-AB70-9AEB5AF3FC36}" type="presParOf" srcId="{C9EC05D6-B3FD-44E7-9335-34C800622FDF}" destId="{0B1ED4D8-5D05-4D9B-9280-86776B5BE5F7}" srcOrd="0" destOrd="0" presId="urn:microsoft.com/office/officeart/2005/8/layout/cycle1"/>
    <dgm:cxn modelId="{D0712984-E1D1-4E67-ABEE-4A6A1C50A6CB}" type="presParOf" srcId="{C9EC05D6-B3FD-44E7-9335-34C800622FDF}" destId="{C1A96E74-FF80-47EA-B9A4-D24CAFF6C2E9}" srcOrd="1" destOrd="0" presId="urn:microsoft.com/office/officeart/2005/8/layout/cycle1"/>
    <dgm:cxn modelId="{CA3C31DF-A3E3-437C-A888-60D6DA521E04}" type="presParOf" srcId="{C9EC05D6-B3FD-44E7-9335-34C800622FDF}" destId="{38760EC6-0FA5-4A26-B21E-504138028228}" srcOrd="2" destOrd="0" presId="urn:microsoft.com/office/officeart/2005/8/layout/cycle1"/>
    <dgm:cxn modelId="{B6715706-FE51-45EC-83EE-85354731B9CA}" type="presParOf" srcId="{C9EC05D6-B3FD-44E7-9335-34C800622FDF}" destId="{6E2DC190-8C4A-4C08-A911-27C38D9C51A3}" srcOrd="3" destOrd="0" presId="urn:microsoft.com/office/officeart/2005/8/layout/cycle1"/>
    <dgm:cxn modelId="{5E523897-A136-423E-B0BF-B3C002C0BF99}" type="presParOf" srcId="{C9EC05D6-B3FD-44E7-9335-34C800622FDF}" destId="{20672843-9C2F-4FF0-A957-F86D87EB66C1}" srcOrd="4" destOrd="0" presId="urn:microsoft.com/office/officeart/2005/8/layout/cycle1"/>
    <dgm:cxn modelId="{28636542-E35B-42A8-8D39-8F7105EFA60D}" type="presParOf" srcId="{C9EC05D6-B3FD-44E7-9335-34C800622FDF}" destId="{3E2683FC-F50A-474A-93D8-1689CD3D4954}" srcOrd="5" destOrd="0" presId="urn:microsoft.com/office/officeart/2005/8/layout/cycle1"/>
    <dgm:cxn modelId="{DB16580A-221B-4A4A-B3CF-48518C955DC1}" type="presParOf" srcId="{C9EC05D6-B3FD-44E7-9335-34C800622FDF}" destId="{AEB10E17-18EC-49D7-969E-FA7A2AC8FA7B}" srcOrd="6" destOrd="0" presId="urn:microsoft.com/office/officeart/2005/8/layout/cycle1"/>
    <dgm:cxn modelId="{6A4A66E9-2D6D-4AAD-A6A3-9ACF7999C64F}" type="presParOf" srcId="{C9EC05D6-B3FD-44E7-9335-34C800622FDF}" destId="{87E5EC68-AD26-45FC-B702-438D28DE9DAD}" srcOrd="7" destOrd="0" presId="urn:microsoft.com/office/officeart/2005/8/layout/cycle1"/>
    <dgm:cxn modelId="{60F0B69F-9E31-4B72-BCE3-5E1571F20047}" type="presParOf" srcId="{C9EC05D6-B3FD-44E7-9335-34C800622FDF}" destId="{35957591-963F-40A8-8EBE-E0BB7D9047C1}" srcOrd="8" destOrd="0" presId="urn:microsoft.com/office/officeart/2005/8/layout/cycle1"/>
    <dgm:cxn modelId="{FEBBEF74-E721-452B-B952-E675CF53A207}" type="presParOf" srcId="{C9EC05D6-B3FD-44E7-9335-34C800622FDF}" destId="{3459F53A-9CD1-443E-B4D6-FE68146BC254}" srcOrd="9" destOrd="0" presId="urn:microsoft.com/office/officeart/2005/8/layout/cycle1"/>
    <dgm:cxn modelId="{5073B4D8-240B-4C51-8D8F-0DDA353006E6}" type="presParOf" srcId="{C9EC05D6-B3FD-44E7-9335-34C800622FDF}" destId="{6787416D-1167-4D7F-9A8C-CBB02A286853}" srcOrd="10" destOrd="0" presId="urn:microsoft.com/office/officeart/2005/8/layout/cycle1"/>
    <dgm:cxn modelId="{B7871FB8-34C9-4F52-8CD7-5EF40316E4B0}" type="presParOf" srcId="{C9EC05D6-B3FD-44E7-9335-34C800622FDF}" destId="{4D7CEDA1-33C3-4DB4-B369-0F01E766D20A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A96E74-FF80-47EA-B9A4-D24CAFF6C2E9}">
      <dsp:nvSpPr>
        <dsp:cNvPr id="0" name=""/>
        <dsp:cNvSpPr/>
      </dsp:nvSpPr>
      <dsp:spPr>
        <a:xfrm>
          <a:off x="3091823" y="75547"/>
          <a:ext cx="1209059" cy="1209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800" kern="1200" dirty="0"/>
            <a:t>Customer-order </a:t>
          </a:r>
          <a:r>
            <a:rPr lang="de-AT" sz="1800" kern="1200" dirty="0" err="1"/>
            <a:t>cycle</a:t>
          </a:r>
          <a:endParaRPr lang="de-AT" sz="1800" kern="1200" dirty="0"/>
        </a:p>
      </dsp:txBody>
      <dsp:txXfrm>
        <a:off x="3091823" y="75547"/>
        <a:ext cx="1209059" cy="1209059"/>
      </dsp:txXfrm>
    </dsp:sp>
    <dsp:sp modelId="{38760EC6-0FA5-4A26-B21E-504138028228}">
      <dsp:nvSpPr>
        <dsp:cNvPr id="0" name=""/>
        <dsp:cNvSpPr/>
      </dsp:nvSpPr>
      <dsp:spPr>
        <a:xfrm>
          <a:off x="958927" y="-1182"/>
          <a:ext cx="3418685" cy="3418685"/>
        </a:xfrm>
        <a:prstGeom prst="circularArrow">
          <a:avLst>
            <a:gd name="adj1" fmla="val 6896"/>
            <a:gd name="adj2" fmla="val 464904"/>
            <a:gd name="adj3" fmla="val 551303"/>
            <a:gd name="adj4" fmla="val 20583794"/>
            <a:gd name="adj5" fmla="val 804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672843-9C2F-4FF0-A957-F86D87EB66C1}">
      <dsp:nvSpPr>
        <dsp:cNvPr id="0" name=""/>
        <dsp:cNvSpPr/>
      </dsp:nvSpPr>
      <dsp:spPr>
        <a:xfrm>
          <a:off x="3091823" y="2131713"/>
          <a:ext cx="1209059" cy="1209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800" kern="1200" dirty="0" err="1"/>
            <a:t>Procurement</a:t>
          </a:r>
          <a:r>
            <a:rPr lang="de-AT" sz="1800" kern="1200" dirty="0"/>
            <a:t> </a:t>
          </a:r>
          <a:r>
            <a:rPr lang="de-AT" sz="1800" kern="1200" dirty="0" err="1"/>
            <a:t>cycle</a:t>
          </a:r>
          <a:endParaRPr lang="de-AT" sz="1800" kern="1200" dirty="0"/>
        </a:p>
      </dsp:txBody>
      <dsp:txXfrm>
        <a:off x="3091823" y="2131713"/>
        <a:ext cx="1209059" cy="1209059"/>
      </dsp:txXfrm>
    </dsp:sp>
    <dsp:sp modelId="{3E2683FC-F50A-474A-93D8-1689CD3D4954}">
      <dsp:nvSpPr>
        <dsp:cNvPr id="0" name=""/>
        <dsp:cNvSpPr/>
      </dsp:nvSpPr>
      <dsp:spPr>
        <a:xfrm>
          <a:off x="958927" y="-1182"/>
          <a:ext cx="3418685" cy="3418685"/>
        </a:xfrm>
        <a:prstGeom prst="circularArrow">
          <a:avLst>
            <a:gd name="adj1" fmla="val 6896"/>
            <a:gd name="adj2" fmla="val 464904"/>
            <a:gd name="adj3" fmla="val 5951303"/>
            <a:gd name="adj4" fmla="val 4383794"/>
            <a:gd name="adj5" fmla="val 804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E5EC68-AD26-45FC-B702-438D28DE9DAD}">
      <dsp:nvSpPr>
        <dsp:cNvPr id="0" name=""/>
        <dsp:cNvSpPr/>
      </dsp:nvSpPr>
      <dsp:spPr>
        <a:xfrm>
          <a:off x="1035657" y="2131713"/>
          <a:ext cx="1209059" cy="1209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800" kern="1200" dirty="0" err="1"/>
            <a:t>Production</a:t>
          </a:r>
          <a:r>
            <a:rPr lang="de-AT" sz="1800" kern="1200" dirty="0"/>
            <a:t> </a:t>
          </a:r>
          <a:r>
            <a:rPr lang="de-AT" sz="1800" kern="1200" dirty="0" err="1"/>
            <a:t>cycle</a:t>
          </a:r>
          <a:endParaRPr lang="de-AT" sz="1800" kern="1200" dirty="0"/>
        </a:p>
      </dsp:txBody>
      <dsp:txXfrm>
        <a:off x="1035657" y="2131713"/>
        <a:ext cx="1209059" cy="1209059"/>
      </dsp:txXfrm>
    </dsp:sp>
    <dsp:sp modelId="{35957591-963F-40A8-8EBE-E0BB7D9047C1}">
      <dsp:nvSpPr>
        <dsp:cNvPr id="0" name=""/>
        <dsp:cNvSpPr/>
      </dsp:nvSpPr>
      <dsp:spPr>
        <a:xfrm>
          <a:off x="958927" y="-1182"/>
          <a:ext cx="3418685" cy="3418685"/>
        </a:xfrm>
        <a:prstGeom prst="circularArrow">
          <a:avLst>
            <a:gd name="adj1" fmla="val 6896"/>
            <a:gd name="adj2" fmla="val 464904"/>
            <a:gd name="adj3" fmla="val 11351303"/>
            <a:gd name="adj4" fmla="val 9783794"/>
            <a:gd name="adj5" fmla="val 804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87416D-1167-4D7F-9A8C-CBB02A286853}">
      <dsp:nvSpPr>
        <dsp:cNvPr id="0" name=""/>
        <dsp:cNvSpPr/>
      </dsp:nvSpPr>
      <dsp:spPr>
        <a:xfrm>
          <a:off x="1035657" y="75547"/>
          <a:ext cx="1209059" cy="1209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800" kern="1200" dirty="0"/>
            <a:t>Distribution </a:t>
          </a:r>
          <a:r>
            <a:rPr lang="de-AT" sz="1800" kern="1200" dirty="0" err="1"/>
            <a:t>cycle</a:t>
          </a:r>
          <a:endParaRPr lang="de-AT" sz="1800" kern="1200" dirty="0"/>
        </a:p>
      </dsp:txBody>
      <dsp:txXfrm>
        <a:off x="1035657" y="75547"/>
        <a:ext cx="1209059" cy="1209059"/>
      </dsp:txXfrm>
    </dsp:sp>
    <dsp:sp modelId="{4D7CEDA1-33C3-4DB4-B369-0F01E766D20A}">
      <dsp:nvSpPr>
        <dsp:cNvPr id="0" name=""/>
        <dsp:cNvSpPr/>
      </dsp:nvSpPr>
      <dsp:spPr>
        <a:xfrm>
          <a:off x="958927" y="-1182"/>
          <a:ext cx="3418685" cy="3418685"/>
        </a:xfrm>
        <a:prstGeom prst="circularArrow">
          <a:avLst>
            <a:gd name="adj1" fmla="val 6896"/>
            <a:gd name="adj2" fmla="val 464904"/>
            <a:gd name="adj3" fmla="val 16751303"/>
            <a:gd name="adj4" fmla="val 15183794"/>
            <a:gd name="adj5" fmla="val 804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E7A1B-6019-4715-A46E-3F4366B28D2F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88422-CE65-49A8-A2F4-A3656DC9D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51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88422-CE65-49A8-A2F4-A3656DC9D0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61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88422-CE65-49A8-A2F4-A3656DC9D0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92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88422-CE65-49A8-A2F4-A3656DC9D0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244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88422-CE65-49A8-A2F4-A3656DC9D0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33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88422-CE65-49A8-A2F4-A3656DC9D0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04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88422-CE65-49A8-A2F4-A3656DC9D0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551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88422-CE65-49A8-A2F4-A3656DC9D0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303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88422-CE65-49A8-A2F4-A3656DC9D0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237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3016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765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97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95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173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7/22/2025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59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7/22/2025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711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7/22/2025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953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7/22/2025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255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7/22/2025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65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7/22/2025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316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737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DABEE-B7B7-4D48-8BB6-69FA4B8ED6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5140959"/>
            <a:ext cx="7914640" cy="1282217"/>
          </a:xfrm>
        </p:spPr>
        <p:txBody>
          <a:bodyPr>
            <a:normAutofit/>
          </a:bodyPr>
          <a:lstStyle/>
          <a:p>
            <a:pPr algn="l"/>
            <a:r>
              <a:rPr lang="de-AT" sz="4400" dirty="0">
                <a:solidFill>
                  <a:schemeClr val="tx1"/>
                </a:solidFill>
              </a:rPr>
              <a:t>Module 1: Intro </a:t>
            </a:r>
            <a:r>
              <a:rPr lang="en-US" sz="4400" dirty="0">
                <a:solidFill>
                  <a:schemeClr val="tx1"/>
                </a:solidFill>
              </a:rPr>
              <a:t>Supply Chain 	</a:t>
            </a:r>
            <a:r>
              <a:rPr lang="en-US" sz="4400" b="1" dirty="0">
                <a:solidFill>
                  <a:schemeClr val="tx1"/>
                </a:solidFill>
              </a:rPr>
              <a:t>	   </a:t>
            </a:r>
            <a:r>
              <a:rPr lang="en-US" sz="4400" dirty="0">
                <a:solidFill>
                  <a:schemeClr val="tx1"/>
                </a:solidFill>
              </a:rPr>
              <a:t>Management &amp; Logistics</a:t>
            </a:r>
          </a:p>
        </p:txBody>
      </p:sp>
      <p:pic>
        <p:nvPicPr>
          <p:cNvPr id="1028" name="Picture 4" descr="Wallpaper Coding, Complex, Pipeline, Binary - Resolution:1920x1200 - Wallpx">
            <a:extLst>
              <a:ext uri="{FF2B5EF4-FFF2-40B4-BE49-F238E27FC236}">
                <a16:creationId xmlns:a16="http://schemas.microsoft.com/office/drawing/2014/main" id="{69DDCB2D-9D7F-4A54-B667-552427C443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8" b="21862"/>
          <a:stretch/>
        </p:blipFill>
        <p:spPr bwMode="auto">
          <a:xfrm>
            <a:off x="20" y="10"/>
            <a:ext cx="12191980" cy="457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517B9D-A591-48E9-B61B-84AA99F473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646" y="3668754"/>
            <a:ext cx="2077334" cy="903246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A669D3CA-B708-42D5-831D-0E146A72A654}"/>
              </a:ext>
            </a:extLst>
          </p:cNvPr>
          <p:cNvSpPr txBox="1">
            <a:spLocks/>
          </p:cNvSpPr>
          <p:nvPr/>
        </p:nvSpPr>
        <p:spPr>
          <a:xfrm>
            <a:off x="8385417" y="4572000"/>
            <a:ext cx="3806563" cy="22859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b="1" dirty="0">
                <a:latin typeface="+mj-lt"/>
              </a:rPr>
              <a:t>[Name </a:t>
            </a:r>
            <a:r>
              <a:rPr lang="de-DE" sz="2000" b="1" dirty="0" err="1">
                <a:latin typeface="+mj-lt"/>
              </a:rPr>
              <a:t>of</a:t>
            </a:r>
            <a:r>
              <a:rPr lang="de-DE" sz="2000" b="1" dirty="0">
                <a:latin typeface="+mj-lt"/>
              </a:rPr>
              <a:t> the </a:t>
            </a:r>
            <a:r>
              <a:rPr lang="de-DE" sz="2000" b="1" dirty="0" err="1">
                <a:latin typeface="+mj-lt"/>
              </a:rPr>
              <a:t>presenter</a:t>
            </a:r>
            <a:r>
              <a:rPr lang="de-DE" sz="2000" b="1" dirty="0">
                <a:latin typeface="+mj-lt"/>
              </a:rPr>
              <a:t>]</a:t>
            </a:r>
          </a:p>
          <a:p>
            <a:r>
              <a:rPr lang="en-US" sz="1600" dirty="0">
                <a:solidFill>
                  <a:schemeClr val="tx1"/>
                </a:solidFill>
                <a:latin typeface="+mj-lt"/>
              </a:rPr>
              <a:t>[Date &amp; Location]</a:t>
            </a:r>
          </a:p>
        </p:txBody>
      </p:sp>
    </p:spTree>
    <p:extLst>
      <p:ext uri="{BB962C8B-B14F-4D97-AF65-F5344CB8AC3E}">
        <p14:creationId xmlns:p14="http://schemas.microsoft.com/office/powerpoint/2010/main" val="677425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DABEE-B7B7-4D48-8BB6-69FA4B8ED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Agenda</a:t>
            </a:r>
          </a:p>
        </p:txBody>
      </p:sp>
      <p:pic>
        <p:nvPicPr>
          <p:cNvPr id="1028" name="Picture 4" descr="Wallpaper Coding, Complex, Pipeline, Binary - Resolution:1920x1200 - Wallpx">
            <a:extLst>
              <a:ext uri="{FF2B5EF4-FFF2-40B4-BE49-F238E27FC236}">
                <a16:creationId xmlns:a16="http://schemas.microsoft.com/office/drawing/2014/main" id="{69DDCB2D-9D7F-4A54-B667-552427C443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8" b="21862"/>
          <a:stretch/>
        </p:blipFill>
        <p:spPr bwMode="auto">
          <a:xfrm rot="5400000">
            <a:off x="7477124" y="2143123"/>
            <a:ext cx="6858004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F992DF9D-05E8-3F6E-F35C-33D276A8EAAC}"/>
              </a:ext>
            </a:extLst>
          </p:cNvPr>
          <p:cNvSpPr txBox="1"/>
          <p:nvPr/>
        </p:nvSpPr>
        <p:spPr>
          <a:xfrm>
            <a:off x="631661" y="2027219"/>
            <a:ext cx="880400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Definition Supply Chain Management &amp; Supply Chain Stakeholders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Development Stage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Supply Chain Network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Flows in a Supply Chain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Process-Oriented Perspective – The Four Cycles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DDE621-2DB7-4079-9311-48A9409F9426}"/>
              </a:ext>
            </a:extLst>
          </p:cNvPr>
          <p:cNvSpPr/>
          <p:nvPr/>
        </p:nvSpPr>
        <p:spPr>
          <a:xfrm>
            <a:off x="526728" y="720564"/>
            <a:ext cx="408741" cy="1023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7F06AB-AA25-4F34-925D-407AC238E9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1" y="5740364"/>
            <a:ext cx="2570400" cy="111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378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DABEE-B7B7-4D48-8BB6-69FA4B8ED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Supply Chain Management?</a:t>
            </a:r>
          </a:p>
        </p:txBody>
      </p:sp>
      <p:pic>
        <p:nvPicPr>
          <p:cNvPr id="1028" name="Picture 4" descr="Wallpaper Coding, Complex, Pipeline, Binary - Resolution:1920x1200 - Wallpx">
            <a:extLst>
              <a:ext uri="{FF2B5EF4-FFF2-40B4-BE49-F238E27FC236}">
                <a16:creationId xmlns:a16="http://schemas.microsoft.com/office/drawing/2014/main" id="{69DDCB2D-9D7F-4A54-B667-552427C443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8" b="21862"/>
          <a:stretch/>
        </p:blipFill>
        <p:spPr bwMode="auto">
          <a:xfrm rot="5400000">
            <a:off x="7477124" y="2143123"/>
            <a:ext cx="6858004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F992DF9D-05E8-3F6E-F35C-33D276A8EAAC}"/>
              </a:ext>
            </a:extLst>
          </p:cNvPr>
          <p:cNvSpPr txBox="1"/>
          <p:nvPr/>
        </p:nvSpPr>
        <p:spPr>
          <a:xfrm>
            <a:off x="631661" y="1696133"/>
            <a:ext cx="88040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b="1" dirty="0"/>
              <a:t>What is a supply chain?</a:t>
            </a:r>
          </a:p>
          <a:p>
            <a:r>
              <a:rPr lang="en-US" dirty="0"/>
              <a:t>A supply chain consist of parties that are directly or indirectly involved in the manufacturing/production of a good for the end customer. These are, of course, manufacturers and its suppliers, but also transport service providers, warehouse operators, retailers</a:t>
            </a:r>
          </a:p>
          <a:p>
            <a:r>
              <a:rPr lang="en-US" dirty="0"/>
              <a:t>… and *important* customers.</a:t>
            </a:r>
          </a:p>
          <a:p>
            <a:r>
              <a:rPr lang="en-US" dirty="0"/>
              <a:t>Flow of goods; refinement of goods; transportation, warehousing, distribution of goods;</a:t>
            </a:r>
          </a:p>
          <a:p>
            <a:r>
              <a:rPr lang="en-US" dirty="0"/>
              <a:t>Discussion: who are the involved parties in the production and distribution of a beer?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DDE621-2DB7-4079-9311-48A9409F9426}"/>
              </a:ext>
            </a:extLst>
          </p:cNvPr>
          <p:cNvSpPr/>
          <p:nvPr/>
        </p:nvSpPr>
        <p:spPr>
          <a:xfrm>
            <a:off x="526728" y="720564"/>
            <a:ext cx="408741" cy="1023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7F06AB-AA25-4F34-925D-407AC238E9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1" y="5740364"/>
            <a:ext cx="2570400" cy="111763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918A8B4-D852-16AB-513C-20E4FD08CA37}"/>
              </a:ext>
            </a:extLst>
          </p:cNvPr>
          <p:cNvSpPr/>
          <p:nvPr/>
        </p:nvSpPr>
        <p:spPr>
          <a:xfrm>
            <a:off x="273415" y="4284437"/>
            <a:ext cx="1631731" cy="7056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Raw material / Supplier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5D7394-305E-C70D-93DA-9DB303DBD789}"/>
              </a:ext>
            </a:extLst>
          </p:cNvPr>
          <p:cNvSpPr/>
          <p:nvPr/>
        </p:nvSpPr>
        <p:spPr>
          <a:xfrm>
            <a:off x="6686041" y="4284437"/>
            <a:ext cx="1208689" cy="7056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Customer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37C6B7-A7D3-6141-67C0-50F2323EB0F0}"/>
              </a:ext>
            </a:extLst>
          </p:cNvPr>
          <p:cNvSpPr/>
          <p:nvPr/>
        </p:nvSpPr>
        <p:spPr>
          <a:xfrm>
            <a:off x="5208680" y="4284437"/>
            <a:ext cx="1208689" cy="7056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err="1"/>
              <a:t>Retailer</a:t>
            </a:r>
            <a:endParaRPr lang="de-AT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6CBC72-129D-DF14-7BFE-46DD157955F1}"/>
              </a:ext>
            </a:extLst>
          </p:cNvPr>
          <p:cNvSpPr/>
          <p:nvPr/>
        </p:nvSpPr>
        <p:spPr>
          <a:xfrm>
            <a:off x="3651179" y="4284437"/>
            <a:ext cx="1288829" cy="7056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err="1"/>
              <a:t>Wholesaler</a:t>
            </a:r>
            <a:endParaRPr lang="de-AT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F2CCCC-D32E-B298-F3DC-548C367371AC}"/>
              </a:ext>
            </a:extLst>
          </p:cNvPr>
          <p:cNvSpPr/>
          <p:nvPr/>
        </p:nvSpPr>
        <p:spPr>
          <a:xfrm>
            <a:off x="2173818" y="4284437"/>
            <a:ext cx="1208689" cy="7056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err="1"/>
              <a:t>Brewery</a:t>
            </a:r>
            <a:endParaRPr lang="de-AT" dirty="0"/>
          </a:p>
        </p:txBody>
      </p:sp>
      <p:pic>
        <p:nvPicPr>
          <p:cNvPr id="13" name="Picture 12" descr="A close-up of a plant&#10;&#10;Description automatically generated">
            <a:extLst>
              <a:ext uri="{FF2B5EF4-FFF2-40B4-BE49-F238E27FC236}">
                <a16:creationId xmlns:a16="http://schemas.microsoft.com/office/drawing/2014/main" id="{FF96959E-27D1-0253-3D11-1F287E2B44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15" y="5098804"/>
            <a:ext cx="1557948" cy="10386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13316AF-B86C-893F-59B3-A0AD1CA231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818" y="5240052"/>
            <a:ext cx="1186080" cy="78874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F1B0431-DC65-3A29-4677-E05CC4F767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166" y="5222609"/>
            <a:ext cx="1208689" cy="806186"/>
          </a:xfrm>
          <a:prstGeom prst="rect">
            <a:avLst/>
          </a:prstGeom>
        </p:spPr>
      </p:pic>
      <p:pic>
        <p:nvPicPr>
          <p:cNvPr id="20" name="Picture 19" descr="A container of cans and cans in a store&#10;&#10;Description automatically generated">
            <a:extLst>
              <a:ext uri="{FF2B5EF4-FFF2-40B4-BE49-F238E27FC236}">
                <a16:creationId xmlns:a16="http://schemas.microsoft.com/office/drawing/2014/main" id="{E15B1DE3-EECE-395C-5F6E-2FD4ABFF44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679" y="5222610"/>
            <a:ext cx="1208689" cy="806187"/>
          </a:xfrm>
          <a:prstGeom prst="rect">
            <a:avLst/>
          </a:prstGeom>
        </p:spPr>
      </p:pic>
      <p:pic>
        <p:nvPicPr>
          <p:cNvPr id="22" name="Picture 21" descr="A group of people holding glasses of beer&#10;&#10;Description automatically generated">
            <a:extLst>
              <a:ext uri="{FF2B5EF4-FFF2-40B4-BE49-F238E27FC236}">
                <a16:creationId xmlns:a16="http://schemas.microsoft.com/office/drawing/2014/main" id="{25B0A410-ABC5-142E-3F13-8B0B9F6C445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041" y="5295685"/>
            <a:ext cx="1208689" cy="679888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AE6EB26-7FAA-1C5D-63B9-7F13F2990145}"/>
              </a:ext>
            </a:extLst>
          </p:cNvPr>
          <p:cNvCxnSpPr>
            <a:cxnSpLocks/>
          </p:cNvCxnSpPr>
          <p:nvPr/>
        </p:nvCxnSpPr>
        <p:spPr>
          <a:xfrm>
            <a:off x="1905146" y="4637270"/>
            <a:ext cx="26867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967FE20-8192-6535-189D-1DC0A601BACB}"/>
              </a:ext>
            </a:extLst>
          </p:cNvPr>
          <p:cNvCxnSpPr>
            <a:cxnSpLocks/>
          </p:cNvCxnSpPr>
          <p:nvPr/>
        </p:nvCxnSpPr>
        <p:spPr>
          <a:xfrm>
            <a:off x="3382507" y="4644953"/>
            <a:ext cx="26867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641912C-E2C3-CFA4-0733-4D779646DE8F}"/>
              </a:ext>
            </a:extLst>
          </p:cNvPr>
          <p:cNvCxnSpPr>
            <a:cxnSpLocks/>
          </p:cNvCxnSpPr>
          <p:nvPr/>
        </p:nvCxnSpPr>
        <p:spPr>
          <a:xfrm>
            <a:off x="4940007" y="4652636"/>
            <a:ext cx="26867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A2E76C8-E847-BC35-5F7D-24978240E0DA}"/>
              </a:ext>
            </a:extLst>
          </p:cNvPr>
          <p:cNvCxnSpPr>
            <a:cxnSpLocks/>
          </p:cNvCxnSpPr>
          <p:nvPr/>
        </p:nvCxnSpPr>
        <p:spPr>
          <a:xfrm>
            <a:off x="6417369" y="4652636"/>
            <a:ext cx="26867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440FDE7F-5794-7E00-3D55-7EB289E0BE6D}"/>
              </a:ext>
            </a:extLst>
          </p:cNvPr>
          <p:cNvSpPr/>
          <p:nvPr/>
        </p:nvSpPr>
        <p:spPr>
          <a:xfrm>
            <a:off x="8189746" y="4282364"/>
            <a:ext cx="1321461" cy="49842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Transportation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511A96A-D378-524E-220C-0980727DD88A}"/>
              </a:ext>
            </a:extLst>
          </p:cNvPr>
          <p:cNvSpPr/>
          <p:nvPr/>
        </p:nvSpPr>
        <p:spPr>
          <a:xfrm>
            <a:off x="8182062" y="4825709"/>
            <a:ext cx="1321461" cy="49842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Warehousing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D7ED9A3-1586-16BF-7120-B8B6C70F6CD5}"/>
              </a:ext>
            </a:extLst>
          </p:cNvPr>
          <p:cNvSpPr/>
          <p:nvPr/>
        </p:nvSpPr>
        <p:spPr>
          <a:xfrm>
            <a:off x="8182062" y="5369055"/>
            <a:ext cx="1321461" cy="48912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 err="1"/>
              <a:t>Customs</a:t>
            </a:r>
            <a:endParaRPr lang="de-AT" sz="14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B283C92-AD18-76C4-4510-E257452D9D6F}"/>
              </a:ext>
            </a:extLst>
          </p:cNvPr>
          <p:cNvSpPr/>
          <p:nvPr/>
        </p:nvSpPr>
        <p:spPr>
          <a:xfrm>
            <a:off x="8182062" y="5903096"/>
            <a:ext cx="1321460" cy="49842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Recycling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8DC0CA6-9738-6B7E-BCEA-D7E9877735F4}"/>
              </a:ext>
            </a:extLst>
          </p:cNvPr>
          <p:cNvSpPr/>
          <p:nvPr/>
        </p:nvSpPr>
        <p:spPr>
          <a:xfrm>
            <a:off x="8182062" y="6439191"/>
            <a:ext cx="1321460" cy="37004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5F0737-DB77-8C94-8AB8-6D1BD703840C}"/>
              </a:ext>
            </a:extLst>
          </p:cNvPr>
          <p:cNvSpPr txBox="1"/>
          <p:nvPr/>
        </p:nvSpPr>
        <p:spPr>
          <a:xfrm>
            <a:off x="99892" y="6007091"/>
            <a:ext cx="2958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err="1"/>
              <a:t>Typical</a:t>
            </a:r>
            <a:r>
              <a:rPr lang="de-AT" dirty="0"/>
              <a:t> </a:t>
            </a:r>
            <a:r>
              <a:rPr lang="de-AT" dirty="0" err="1"/>
              <a:t>representation</a:t>
            </a:r>
            <a:endParaRPr lang="de-AT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D0165B-C09C-1803-CEFB-E8F52F98AE61}"/>
              </a:ext>
            </a:extLst>
          </p:cNvPr>
          <p:cNvSpPr txBox="1"/>
          <p:nvPr/>
        </p:nvSpPr>
        <p:spPr>
          <a:xfrm>
            <a:off x="8142890" y="4035066"/>
            <a:ext cx="1409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/>
              <a:t>Not </a:t>
            </a:r>
            <a:r>
              <a:rPr lang="de-AT" sz="1200" dirty="0" err="1"/>
              <a:t>mentioned</a:t>
            </a:r>
            <a:r>
              <a:rPr lang="de-AT" sz="1200" dirty="0"/>
              <a:t>, i.e.</a:t>
            </a:r>
          </a:p>
        </p:txBody>
      </p:sp>
    </p:spTree>
    <p:extLst>
      <p:ext uri="{BB962C8B-B14F-4D97-AF65-F5344CB8AC3E}">
        <p14:creationId xmlns:p14="http://schemas.microsoft.com/office/powerpoint/2010/main" val="483045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DABEE-B7B7-4D48-8BB6-69FA4B8ED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Supply Chain Management?</a:t>
            </a:r>
          </a:p>
        </p:txBody>
      </p:sp>
      <p:pic>
        <p:nvPicPr>
          <p:cNvPr id="1028" name="Picture 4" descr="Wallpaper Coding, Complex, Pipeline, Binary - Resolution:1920x1200 - Wallpx">
            <a:extLst>
              <a:ext uri="{FF2B5EF4-FFF2-40B4-BE49-F238E27FC236}">
                <a16:creationId xmlns:a16="http://schemas.microsoft.com/office/drawing/2014/main" id="{69DDCB2D-9D7F-4A54-B667-552427C443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8" b="21862"/>
          <a:stretch/>
        </p:blipFill>
        <p:spPr bwMode="auto">
          <a:xfrm rot="5400000">
            <a:off x="7477124" y="2143123"/>
            <a:ext cx="6858004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F992DF9D-05E8-3F6E-F35C-33D276A8EAAC}"/>
              </a:ext>
            </a:extLst>
          </p:cNvPr>
          <p:cNvSpPr txBox="1"/>
          <p:nvPr/>
        </p:nvSpPr>
        <p:spPr>
          <a:xfrm>
            <a:off x="631661" y="1696133"/>
            <a:ext cx="39403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b="1" dirty="0"/>
              <a:t>Process-orientation: development stage of supply chain management</a:t>
            </a:r>
          </a:p>
          <a:p>
            <a:endParaRPr lang="en-US" dirty="0"/>
          </a:p>
          <a:p>
            <a:r>
              <a:rPr lang="en-US" b="1" dirty="0"/>
              <a:t>Phase 1</a:t>
            </a:r>
            <a:r>
              <a:rPr lang="en-US" dirty="0"/>
              <a:t>: demand-oriented availability of materials and goods</a:t>
            </a:r>
          </a:p>
          <a:p>
            <a:r>
              <a:rPr lang="en-US" b="1" dirty="0"/>
              <a:t>Phase 2</a:t>
            </a:r>
            <a:r>
              <a:rPr lang="en-US" dirty="0"/>
              <a:t>: flow-oriented approach of material and goods in a company</a:t>
            </a:r>
          </a:p>
          <a:p>
            <a:r>
              <a:rPr lang="en-US" b="1" dirty="0"/>
              <a:t>Phase 3</a:t>
            </a:r>
            <a:r>
              <a:rPr lang="en-US" dirty="0"/>
              <a:t>: logistics from a corporate function to a management function;</a:t>
            </a:r>
          </a:p>
          <a:p>
            <a:r>
              <a:rPr lang="en-US" dirty="0"/>
              <a:t>flow-oriented organization of internal structures and processes</a:t>
            </a:r>
          </a:p>
          <a:p>
            <a:r>
              <a:rPr lang="en-US" b="1" dirty="0"/>
              <a:t>Phase 4</a:t>
            </a:r>
            <a:r>
              <a:rPr lang="en-US" dirty="0"/>
              <a:t>: cross-company flows of goods, information and financial flows of the company to other companies</a:t>
            </a:r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DDE621-2DB7-4079-9311-48A9409F9426}"/>
              </a:ext>
            </a:extLst>
          </p:cNvPr>
          <p:cNvSpPr/>
          <p:nvPr/>
        </p:nvSpPr>
        <p:spPr>
          <a:xfrm>
            <a:off x="526728" y="720564"/>
            <a:ext cx="408741" cy="1023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7F06AB-AA25-4F34-925D-407AC238E9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1" y="5740364"/>
            <a:ext cx="2570400" cy="1117636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CE65B0B-FBB4-8E1E-4B55-081F978ACA04}"/>
              </a:ext>
            </a:extLst>
          </p:cNvPr>
          <p:cNvCxnSpPr>
            <a:cxnSpLocks/>
          </p:cNvCxnSpPr>
          <p:nvPr/>
        </p:nvCxnSpPr>
        <p:spPr>
          <a:xfrm flipV="1">
            <a:off x="5131128" y="2100394"/>
            <a:ext cx="0" cy="3386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1FC75A1-DE3F-A585-3790-54FFA2886944}"/>
              </a:ext>
            </a:extLst>
          </p:cNvPr>
          <p:cNvCxnSpPr/>
          <p:nvPr/>
        </p:nvCxnSpPr>
        <p:spPr>
          <a:xfrm>
            <a:off x="5125250" y="5501768"/>
            <a:ext cx="42415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30104DC-80EA-8F54-571D-5F78A3F0D86F}"/>
              </a:ext>
            </a:extLst>
          </p:cNvPr>
          <p:cNvSpPr txBox="1"/>
          <p:nvPr/>
        </p:nvSpPr>
        <p:spPr>
          <a:xfrm>
            <a:off x="8584711" y="5486594"/>
            <a:ext cx="952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dirty="0"/>
              <a:t>t (Time)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FFF0A1-756C-FEF6-36B7-CA2DCD3DC55D}"/>
              </a:ext>
            </a:extLst>
          </p:cNvPr>
          <p:cNvSpPr txBox="1"/>
          <p:nvPr/>
        </p:nvSpPr>
        <p:spPr>
          <a:xfrm rot="16200000">
            <a:off x="3397367" y="3608828"/>
            <a:ext cx="3110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Degree of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flow</a:t>
            </a:r>
            <a:r>
              <a:rPr lang="de-AT" dirty="0"/>
              <a:t> </a:t>
            </a:r>
            <a:r>
              <a:rPr lang="de-AT" dirty="0" err="1"/>
              <a:t>orientation</a:t>
            </a:r>
            <a:endParaRPr lang="de-AT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521F34D-0AC0-28A8-9EC8-C82FBB3DA305}"/>
              </a:ext>
            </a:extLst>
          </p:cNvPr>
          <p:cNvSpPr/>
          <p:nvPr/>
        </p:nvSpPr>
        <p:spPr>
          <a:xfrm>
            <a:off x="5239143" y="4305304"/>
            <a:ext cx="702732" cy="1012253"/>
          </a:xfrm>
          <a:custGeom>
            <a:avLst/>
            <a:gdLst>
              <a:gd name="connsiteX0" fmla="*/ 0 w 1083448"/>
              <a:gd name="connsiteY0" fmla="*/ 1582911 h 1582911"/>
              <a:gd name="connsiteX1" fmla="*/ 599354 w 1083448"/>
              <a:gd name="connsiteY1" fmla="*/ 991240 h 1582911"/>
              <a:gd name="connsiteX2" fmla="*/ 645459 w 1083448"/>
              <a:gd name="connsiteY2" fmla="*/ 422622 h 1582911"/>
              <a:gd name="connsiteX3" fmla="*/ 1083448 w 1083448"/>
              <a:gd name="connsiteY3" fmla="*/ 0 h 1582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3448" h="1582911">
                <a:moveTo>
                  <a:pt x="0" y="1582911"/>
                </a:moveTo>
                <a:cubicBezTo>
                  <a:pt x="245889" y="1383766"/>
                  <a:pt x="491778" y="1184621"/>
                  <a:pt x="599354" y="991240"/>
                </a:cubicBezTo>
                <a:cubicBezTo>
                  <a:pt x="706930" y="797859"/>
                  <a:pt x="564777" y="587829"/>
                  <a:pt x="645459" y="422622"/>
                </a:cubicBezTo>
                <a:cubicBezTo>
                  <a:pt x="726141" y="257415"/>
                  <a:pt x="904794" y="128707"/>
                  <a:pt x="1083448" y="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B30C5DB-5BFC-2A30-3A5B-554C5E8E1E7C}"/>
              </a:ext>
            </a:extLst>
          </p:cNvPr>
          <p:cNvSpPr/>
          <p:nvPr/>
        </p:nvSpPr>
        <p:spPr>
          <a:xfrm>
            <a:off x="5786202" y="3722786"/>
            <a:ext cx="702732" cy="1012253"/>
          </a:xfrm>
          <a:custGeom>
            <a:avLst/>
            <a:gdLst>
              <a:gd name="connsiteX0" fmla="*/ 0 w 1083448"/>
              <a:gd name="connsiteY0" fmla="*/ 1582911 h 1582911"/>
              <a:gd name="connsiteX1" fmla="*/ 599354 w 1083448"/>
              <a:gd name="connsiteY1" fmla="*/ 991240 h 1582911"/>
              <a:gd name="connsiteX2" fmla="*/ 645459 w 1083448"/>
              <a:gd name="connsiteY2" fmla="*/ 422622 h 1582911"/>
              <a:gd name="connsiteX3" fmla="*/ 1083448 w 1083448"/>
              <a:gd name="connsiteY3" fmla="*/ 0 h 1582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3448" h="1582911">
                <a:moveTo>
                  <a:pt x="0" y="1582911"/>
                </a:moveTo>
                <a:cubicBezTo>
                  <a:pt x="245889" y="1383766"/>
                  <a:pt x="491778" y="1184621"/>
                  <a:pt x="599354" y="991240"/>
                </a:cubicBezTo>
                <a:cubicBezTo>
                  <a:pt x="706930" y="797859"/>
                  <a:pt x="564777" y="587829"/>
                  <a:pt x="645459" y="422622"/>
                </a:cubicBezTo>
                <a:cubicBezTo>
                  <a:pt x="726141" y="257415"/>
                  <a:pt x="904794" y="128707"/>
                  <a:pt x="1083448" y="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A0234F1-6D38-253E-41AD-8F5B50997155}"/>
              </a:ext>
            </a:extLst>
          </p:cNvPr>
          <p:cNvSpPr/>
          <p:nvPr/>
        </p:nvSpPr>
        <p:spPr>
          <a:xfrm>
            <a:off x="6351726" y="3135214"/>
            <a:ext cx="702732" cy="1012253"/>
          </a:xfrm>
          <a:custGeom>
            <a:avLst/>
            <a:gdLst>
              <a:gd name="connsiteX0" fmla="*/ 0 w 1083448"/>
              <a:gd name="connsiteY0" fmla="*/ 1582911 h 1582911"/>
              <a:gd name="connsiteX1" fmla="*/ 599354 w 1083448"/>
              <a:gd name="connsiteY1" fmla="*/ 991240 h 1582911"/>
              <a:gd name="connsiteX2" fmla="*/ 645459 w 1083448"/>
              <a:gd name="connsiteY2" fmla="*/ 422622 h 1582911"/>
              <a:gd name="connsiteX3" fmla="*/ 1083448 w 1083448"/>
              <a:gd name="connsiteY3" fmla="*/ 0 h 1582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3448" h="1582911">
                <a:moveTo>
                  <a:pt x="0" y="1582911"/>
                </a:moveTo>
                <a:cubicBezTo>
                  <a:pt x="245889" y="1383766"/>
                  <a:pt x="491778" y="1184621"/>
                  <a:pt x="599354" y="991240"/>
                </a:cubicBezTo>
                <a:cubicBezTo>
                  <a:pt x="706930" y="797859"/>
                  <a:pt x="564777" y="587829"/>
                  <a:pt x="645459" y="422622"/>
                </a:cubicBezTo>
                <a:cubicBezTo>
                  <a:pt x="726141" y="257415"/>
                  <a:pt x="904794" y="128707"/>
                  <a:pt x="1083448" y="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0CBD9EC-3D0F-28E7-71EB-163A20AFEC44}"/>
              </a:ext>
            </a:extLst>
          </p:cNvPr>
          <p:cNvSpPr/>
          <p:nvPr/>
        </p:nvSpPr>
        <p:spPr>
          <a:xfrm>
            <a:off x="6936695" y="2577564"/>
            <a:ext cx="702732" cy="1012253"/>
          </a:xfrm>
          <a:custGeom>
            <a:avLst/>
            <a:gdLst>
              <a:gd name="connsiteX0" fmla="*/ 0 w 1083448"/>
              <a:gd name="connsiteY0" fmla="*/ 1582911 h 1582911"/>
              <a:gd name="connsiteX1" fmla="*/ 599354 w 1083448"/>
              <a:gd name="connsiteY1" fmla="*/ 991240 h 1582911"/>
              <a:gd name="connsiteX2" fmla="*/ 645459 w 1083448"/>
              <a:gd name="connsiteY2" fmla="*/ 422622 h 1582911"/>
              <a:gd name="connsiteX3" fmla="*/ 1083448 w 1083448"/>
              <a:gd name="connsiteY3" fmla="*/ 0 h 1582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3448" h="1582911">
                <a:moveTo>
                  <a:pt x="0" y="1582911"/>
                </a:moveTo>
                <a:cubicBezTo>
                  <a:pt x="245889" y="1383766"/>
                  <a:pt x="491778" y="1184621"/>
                  <a:pt x="599354" y="991240"/>
                </a:cubicBezTo>
                <a:cubicBezTo>
                  <a:pt x="706930" y="797859"/>
                  <a:pt x="564777" y="587829"/>
                  <a:pt x="645459" y="422622"/>
                </a:cubicBezTo>
                <a:cubicBezTo>
                  <a:pt x="726141" y="257415"/>
                  <a:pt x="904794" y="128707"/>
                  <a:pt x="1083448" y="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201348-5B33-7CD9-2CA4-83B63E16556F}"/>
              </a:ext>
            </a:extLst>
          </p:cNvPr>
          <p:cNvSpPr txBox="1"/>
          <p:nvPr/>
        </p:nvSpPr>
        <p:spPr>
          <a:xfrm>
            <a:off x="5500460" y="4992264"/>
            <a:ext cx="27480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Phase 1</a:t>
            </a:r>
            <a:r>
              <a:rPr lang="en-US" sz="1400" dirty="0"/>
              <a:t>: demand-oriented availability of materials and goods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F6A59D-AFB2-F376-509E-98EBFF9B8D36}"/>
              </a:ext>
            </a:extLst>
          </p:cNvPr>
          <p:cNvSpPr txBox="1"/>
          <p:nvPr/>
        </p:nvSpPr>
        <p:spPr>
          <a:xfrm>
            <a:off x="6137568" y="4434614"/>
            <a:ext cx="32657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US" dirty="0"/>
              <a:t>Phase 2: </a:t>
            </a:r>
            <a:r>
              <a:rPr lang="en-US" b="0" dirty="0"/>
              <a:t>flow-oriented approach of material and goods in a company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C936A05-F919-9622-A844-C3EE0F301083}"/>
              </a:ext>
            </a:extLst>
          </p:cNvPr>
          <p:cNvSpPr txBox="1"/>
          <p:nvPr/>
        </p:nvSpPr>
        <p:spPr>
          <a:xfrm>
            <a:off x="7008743" y="3429430"/>
            <a:ext cx="27115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US" dirty="0"/>
              <a:t>Phase 3: </a:t>
            </a:r>
            <a:r>
              <a:rPr lang="en-US" b="0" dirty="0"/>
              <a:t>logistics from a corporate function to a management function;</a:t>
            </a:r>
          </a:p>
          <a:p>
            <a:r>
              <a:rPr lang="en-US" b="0" dirty="0"/>
              <a:t>flow-oriented organization of internal structures and processes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7C999CD-8350-9557-6A58-55BF341C8459}"/>
              </a:ext>
            </a:extLst>
          </p:cNvPr>
          <p:cNvSpPr txBox="1"/>
          <p:nvPr/>
        </p:nvSpPr>
        <p:spPr>
          <a:xfrm>
            <a:off x="7713074" y="2463089"/>
            <a:ext cx="264441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US" dirty="0"/>
              <a:t>Phase 4: </a:t>
            </a:r>
            <a:r>
              <a:rPr lang="en-US" b="0" dirty="0"/>
              <a:t>cross-company flows of goods, information and financial flows of the company to other companies</a:t>
            </a:r>
          </a:p>
        </p:txBody>
      </p:sp>
    </p:spTree>
    <p:extLst>
      <p:ext uri="{BB962C8B-B14F-4D97-AF65-F5344CB8AC3E}">
        <p14:creationId xmlns:p14="http://schemas.microsoft.com/office/powerpoint/2010/main" val="2213652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DABEE-B7B7-4D48-8BB6-69FA4B8ED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Supply Chain Management?</a:t>
            </a:r>
          </a:p>
        </p:txBody>
      </p:sp>
      <p:pic>
        <p:nvPicPr>
          <p:cNvPr id="1028" name="Picture 4" descr="Wallpaper Coding, Complex, Pipeline, Binary - Resolution:1920x1200 - Wallpx">
            <a:extLst>
              <a:ext uri="{FF2B5EF4-FFF2-40B4-BE49-F238E27FC236}">
                <a16:creationId xmlns:a16="http://schemas.microsoft.com/office/drawing/2014/main" id="{69DDCB2D-9D7F-4A54-B667-552427C443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8" b="21862"/>
          <a:stretch/>
        </p:blipFill>
        <p:spPr bwMode="auto">
          <a:xfrm rot="5400000">
            <a:off x="7477124" y="2143123"/>
            <a:ext cx="6858004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F992DF9D-05E8-3F6E-F35C-33D276A8EAAC}"/>
              </a:ext>
            </a:extLst>
          </p:cNvPr>
          <p:cNvSpPr txBox="1"/>
          <p:nvPr/>
        </p:nvSpPr>
        <p:spPr>
          <a:xfrm>
            <a:off x="631661" y="1696133"/>
            <a:ext cx="88040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b="1" dirty="0"/>
              <a:t>What is a supply chain network?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DDE621-2DB7-4079-9311-48A9409F9426}"/>
              </a:ext>
            </a:extLst>
          </p:cNvPr>
          <p:cNvSpPr/>
          <p:nvPr/>
        </p:nvSpPr>
        <p:spPr>
          <a:xfrm>
            <a:off x="526728" y="720564"/>
            <a:ext cx="408741" cy="1023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7F06AB-AA25-4F34-925D-407AC238E9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1" y="5740364"/>
            <a:ext cx="2570400" cy="111763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918A8B4-D852-16AB-513C-20E4FD08CA37}"/>
              </a:ext>
            </a:extLst>
          </p:cNvPr>
          <p:cNvSpPr/>
          <p:nvPr/>
        </p:nvSpPr>
        <p:spPr>
          <a:xfrm>
            <a:off x="935469" y="3471200"/>
            <a:ext cx="1631731" cy="7056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Raw material / Supplier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5D7394-305E-C70D-93DA-9DB303DBD789}"/>
              </a:ext>
            </a:extLst>
          </p:cNvPr>
          <p:cNvSpPr/>
          <p:nvPr/>
        </p:nvSpPr>
        <p:spPr>
          <a:xfrm>
            <a:off x="7348095" y="3471200"/>
            <a:ext cx="1208689" cy="7056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Customer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37C6B7-A7D3-6141-67C0-50F2323EB0F0}"/>
              </a:ext>
            </a:extLst>
          </p:cNvPr>
          <p:cNvSpPr/>
          <p:nvPr/>
        </p:nvSpPr>
        <p:spPr>
          <a:xfrm>
            <a:off x="5870734" y="3471200"/>
            <a:ext cx="1208689" cy="7056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err="1"/>
              <a:t>Retailer</a:t>
            </a:r>
            <a:endParaRPr lang="de-AT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6CBC72-129D-DF14-7BFE-46DD157955F1}"/>
              </a:ext>
            </a:extLst>
          </p:cNvPr>
          <p:cNvSpPr/>
          <p:nvPr/>
        </p:nvSpPr>
        <p:spPr>
          <a:xfrm>
            <a:off x="4313233" y="3471200"/>
            <a:ext cx="1288829" cy="7056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err="1"/>
              <a:t>Wholesaler</a:t>
            </a:r>
            <a:endParaRPr lang="de-AT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F2CCCC-D32E-B298-F3DC-548C367371AC}"/>
              </a:ext>
            </a:extLst>
          </p:cNvPr>
          <p:cNvSpPr/>
          <p:nvPr/>
        </p:nvSpPr>
        <p:spPr>
          <a:xfrm>
            <a:off x="2835872" y="3471200"/>
            <a:ext cx="1208689" cy="7056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err="1"/>
              <a:t>Brewery</a:t>
            </a:r>
            <a:endParaRPr lang="de-AT" dirty="0"/>
          </a:p>
        </p:txBody>
      </p:sp>
      <p:pic>
        <p:nvPicPr>
          <p:cNvPr id="13" name="Picture 12" descr="A close-up of a plant&#10;&#10;Description automatically generated">
            <a:extLst>
              <a:ext uri="{FF2B5EF4-FFF2-40B4-BE49-F238E27FC236}">
                <a16:creationId xmlns:a16="http://schemas.microsoft.com/office/drawing/2014/main" id="{FF96959E-27D1-0253-3D11-1F287E2B44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69" y="2327227"/>
            <a:ext cx="1557948" cy="10386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13316AF-B86C-893F-59B3-A0AD1CA231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872" y="2468475"/>
            <a:ext cx="1186080" cy="78874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F1B0431-DC65-3A29-4677-E05CC4F767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220" y="2451032"/>
            <a:ext cx="1208689" cy="806186"/>
          </a:xfrm>
          <a:prstGeom prst="rect">
            <a:avLst/>
          </a:prstGeom>
        </p:spPr>
      </p:pic>
      <p:pic>
        <p:nvPicPr>
          <p:cNvPr id="20" name="Picture 19" descr="A container of cans and cans in a store&#10;&#10;Description automatically generated">
            <a:extLst>
              <a:ext uri="{FF2B5EF4-FFF2-40B4-BE49-F238E27FC236}">
                <a16:creationId xmlns:a16="http://schemas.microsoft.com/office/drawing/2014/main" id="{E15B1DE3-EECE-395C-5F6E-2FD4ABFF44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733" y="2451033"/>
            <a:ext cx="1208689" cy="806187"/>
          </a:xfrm>
          <a:prstGeom prst="rect">
            <a:avLst/>
          </a:prstGeom>
        </p:spPr>
      </p:pic>
      <p:pic>
        <p:nvPicPr>
          <p:cNvPr id="22" name="Picture 21" descr="A group of people holding glasses of beer&#10;&#10;Description automatically generated">
            <a:extLst>
              <a:ext uri="{FF2B5EF4-FFF2-40B4-BE49-F238E27FC236}">
                <a16:creationId xmlns:a16="http://schemas.microsoft.com/office/drawing/2014/main" id="{25B0A410-ABC5-142E-3F13-8B0B9F6C445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095" y="2524108"/>
            <a:ext cx="1208689" cy="679888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AE6EB26-7FAA-1C5D-63B9-7F13F2990145}"/>
              </a:ext>
            </a:extLst>
          </p:cNvPr>
          <p:cNvCxnSpPr>
            <a:cxnSpLocks/>
          </p:cNvCxnSpPr>
          <p:nvPr/>
        </p:nvCxnSpPr>
        <p:spPr>
          <a:xfrm>
            <a:off x="2567200" y="3824033"/>
            <a:ext cx="26867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967FE20-8192-6535-189D-1DC0A601BACB}"/>
              </a:ext>
            </a:extLst>
          </p:cNvPr>
          <p:cNvCxnSpPr>
            <a:cxnSpLocks/>
          </p:cNvCxnSpPr>
          <p:nvPr/>
        </p:nvCxnSpPr>
        <p:spPr>
          <a:xfrm>
            <a:off x="4044561" y="3831716"/>
            <a:ext cx="26867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641912C-E2C3-CFA4-0733-4D779646DE8F}"/>
              </a:ext>
            </a:extLst>
          </p:cNvPr>
          <p:cNvCxnSpPr>
            <a:cxnSpLocks/>
          </p:cNvCxnSpPr>
          <p:nvPr/>
        </p:nvCxnSpPr>
        <p:spPr>
          <a:xfrm>
            <a:off x="5602061" y="3839399"/>
            <a:ext cx="26867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A2E76C8-E847-BC35-5F7D-24978240E0DA}"/>
              </a:ext>
            </a:extLst>
          </p:cNvPr>
          <p:cNvCxnSpPr>
            <a:cxnSpLocks/>
          </p:cNvCxnSpPr>
          <p:nvPr/>
        </p:nvCxnSpPr>
        <p:spPr>
          <a:xfrm>
            <a:off x="7079423" y="3839399"/>
            <a:ext cx="26867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07C10D1F-D5AC-F9EB-D0F5-114FFD1649A4}"/>
              </a:ext>
            </a:extLst>
          </p:cNvPr>
          <p:cNvSpPr/>
          <p:nvPr/>
        </p:nvSpPr>
        <p:spPr>
          <a:xfrm>
            <a:off x="935469" y="4529699"/>
            <a:ext cx="1631731" cy="7056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Raw material / Supplier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E4E6D8-0641-2699-53EB-5BD779FB1698}"/>
              </a:ext>
            </a:extLst>
          </p:cNvPr>
          <p:cNvSpPr/>
          <p:nvPr/>
        </p:nvSpPr>
        <p:spPr>
          <a:xfrm>
            <a:off x="7348095" y="4529699"/>
            <a:ext cx="1208689" cy="7056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Customer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F0B253-A208-9595-5289-ED18AE550FDB}"/>
              </a:ext>
            </a:extLst>
          </p:cNvPr>
          <p:cNvSpPr/>
          <p:nvPr/>
        </p:nvSpPr>
        <p:spPr>
          <a:xfrm>
            <a:off x="5870734" y="4529699"/>
            <a:ext cx="1208689" cy="7056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err="1"/>
              <a:t>Retailer</a:t>
            </a:r>
            <a:endParaRPr lang="de-AT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56D468-EF45-4B52-87B9-E4925A8239EB}"/>
              </a:ext>
            </a:extLst>
          </p:cNvPr>
          <p:cNvSpPr/>
          <p:nvPr/>
        </p:nvSpPr>
        <p:spPr>
          <a:xfrm>
            <a:off x="4313233" y="4529699"/>
            <a:ext cx="1288829" cy="7056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err="1"/>
              <a:t>Wholesaler</a:t>
            </a:r>
            <a:endParaRPr lang="de-AT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DC9B32-9C11-0FAF-920B-A8A9605899C0}"/>
              </a:ext>
            </a:extLst>
          </p:cNvPr>
          <p:cNvSpPr/>
          <p:nvPr/>
        </p:nvSpPr>
        <p:spPr>
          <a:xfrm>
            <a:off x="2835872" y="4529699"/>
            <a:ext cx="1208689" cy="7056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err="1"/>
              <a:t>Brewery</a:t>
            </a:r>
            <a:endParaRPr lang="de-AT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14EEAB7-263C-33FB-BDCD-B78504ABE2D8}"/>
              </a:ext>
            </a:extLst>
          </p:cNvPr>
          <p:cNvCxnSpPr>
            <a:cxnSpLocks/>
          </p:cNvCxnSpPr>
          <p:nvPr/>
        </p:nvCxnSpPr>
        <p:spPr>
          <a:xfrm>
            <a:off x="2567200" y="4882532"/>
            <a:ext cx="26867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90B506E-62FC-EDAD-2E9F-65C3F3BD9E17}"/>
              </a:ext>
            </a:extLst>
          </p:cNvPr>
          <p:cNvCxnSpPr>
            <a:cxnSpLocks/>
          </p:cNvCxnSpPr>
          <p:nvPr/>
        </p:nvCxnSpPr>
        <p:spPr>
          <a:xfrm>
            <a:off x="4044561" y="4890215"/>
            <a:ext cx="26867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D2A3FFA-5E42-8F34-2D52-1A4B0F49B171}"/>
              </a:ext>
            </a:extLst>
          </p:cNvPr>
          <p:cNvCxnSpPr>
            <a:cxnSpLocks/>
          </p:cNvCxnSpPr>
          <p:nvPr/>
        </p:nvCxnSpPr>
        <p:spPr>
          <a:xfrm>
            <a:off x="5602061" y="4897898"/>
            <a:ext cx="26867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86BEA38-991E-8370-6DB7-0C0004312A67}"/>
              </a:ext>
            </a:extLst>
          </p:cNvPr>
          <p:cNvCxnSpPr>
            <a:cxnSpLocks/>
          </p:cNvCxnSpPr>
          <p:nvPr/>
        </p:nvCxnSpPr>
        <p:spPr>
          <a:xfrm>
            <a:off x="7079423" y="4897898"/>
            <a:ext cx="26867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32624BC7-7714-8785-2BB3-BA1DE7CCDF51}"/>
              </a:ext>
            </a:extLst>
          </p:cNvPr>
          <p:cNvSpPr/>
          <p:nvPr/>
        </p:nvSpPr>
        <p:spPr>
          <a:xfrm>
            <a:off x="935469" y="5611248"/>
            <a:ext cx="1631731" cy="7056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Raw material / Supplier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4DDF096-D956-8B54-7035-66DAFF00B638}"/>
              </a:ext>
            </a:extLst>
          </p:cNvPr>
          <p:cNvSpPr/>
          <p:nvPr/>
        </p:nvSpPr>
        <p:spPr>
          <a:xfrm>
            <a:off x="7348095" y="5611248"/>
            <a:ext cx="1208689" cy="7056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Customer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9E344F4-200B-910C-C737-B11EAF7652BE}"/>
              </a:ext>
            </a:extLst>
          </p:cNvPr>
          <p:cNvSpPr/>
          <p:nvPr/>
        </p:nvSpPr>
        <p:spPr>
          <a:xfrm>
            <a:off x="5870734" y="5611248"/>
            <a:ext cx="1208689" cy="7056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err="1"/>
              <a:t>Retailer</a:t>
            </a:r>
            <a:endParaRPr lang="de-AT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CEF6C57-E16C-E223-A07F-D306DB12E1FE}"/>
              </a:ext>
            </a:extLst>
          </p:cNvPr>
          <p:cNvSpPr/>
          <p:nvPr/>
        </p:nvSpPr>
        <p:spPr>
          <a:xfrm>
            <a:off x="4313233" y="5611248"/>
            <a:ext cx="1288829" cy="7056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err="1"/>
              <a:t>Wholesaler</a:t>
            </a:r>
            <a:endParaRPr lang="de-AT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8AE9ED7-1E67-19F3-C809-E1E41BA60F7C}"/>
              </a:ext>
            </a:extLst>
          </p:cNvPr>
          <p:cNvSpPr/>
          <p:nvPr/>
        </p:nvSpPr>
        <p:spPr>
          <a:xfrm>
            <a:off x="2835872" y="5611248"/>
            <a:ext cx="1208689" cy="7056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err="1"/>
              <a:t>Brewery</a:t>
            </a:r>
            <a:endParaRPr lang="de-AT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47CF48E-F1A4-B532-682E-6363B933E749}"/>
              </a:ext>
            </a:extLst>
          </p:cNvPr>
          <p:cNvCxnSpPr>
            <a:cxnSpLocks/>
          </p:cNvCxnSpPr>
          <p:nvPr/>
        </p:nvCxnSpPr>
        <p:spPr>
          <a:xfrm>
            <a:off x="2567200" y="5964081"/>
            <a:ext cx="26867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0232514-88B6-3A3D-91DD-F164D2ADCD85}"/>
              </a:ext>
            </a:extLst>
          </p:cNvPr>
          <p:cNvCxnSpPr>
            <a:cxnSpLocks/>
          </p:cNvCxnSpPr>
          <p:nvPr/>
        </p:nvCxnSpPr>
        <p:spPr>
          <a:xfrm>
            <a:off x="4044561" y="5971764"/>
            <a:ext cx="26867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3EE5E18-A149-4EBA-34BF-C9C6B93C4A0D}"/>
              </a:ext>
            </a:extLst>
          </p:cNvPr>
          <p:cNvCxnSpPr>
            <a:cxnSpLocks/>
          </p:cNvCxnSpPr>
          <p:nvPr/>
        </p:nvCxnSpPr>
        <p:spPr>
          <a:xfrm>
            <a:off x="5602061" y="5979447"/>
            <a:ext cx="26867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7F56B0B-6C3F-42B8-1477-680227A823AE}"/>
              </a:ext>
            </a:extLst>
          </p:cNvPr>
          <p:cNvCxnSpPr>
            <a:cxnSpLocks/>
          </p:cNvCxnSpPr>
          <p:nvPr/>
        </p:nvCxnSpPr>
        <p:spPr>
          <a:xfrm>
            <a:off x="7079423" y="5979447"/>
            <a:ext cx="26867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B80FDAD-C610-E2B8-8308-89B3C676E561}"/>
              </a:ext>
            </a:extLst>
          </p:cNvPr>
          <p:cNvCxnSpPr>
            <a:cxnSpLocks/>
            <a:stCxn id="10" idx="3"/>
            <a:endCxn id="8" idx="1"/>
          </p:cNvCxnSpPr>
          <p:nvPr/>
        </p:nvCxnSpPr>
        <p:spPr>
          <a:xfrm flipV="1">
            <a:off x="2567200" y="3824033"/>
            <a:ext cx="268672" cy="10584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253B6FD-50A2-5AE3-BC0F-D749C3D14465}"/>
              </a:ext>
            </a:extLst>
          </p:cNvPr>
          <p:cNvCxnSpPr>
            <a:cxnSpLocks/>
          </p:cNvCxnSpPr>
          <p:nvPr/>
        </p:nvCxnSpPr>
        <p:spPr>
          <a:xfrm flipV="1">
            <a:off x="2567200" y="4882532"/>
            <a:ext cx="268672" cy="10584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A28DBDD-3DAB-2DF0-DE21-2F97269B7E33}"/>
              </a:ext>
            </a:extLst>
          </p:cNvPr>
          <p:cNvCxnSpPr>
            <a:cxnSpLocks/>
          </p:cNvCxnSpPr>
          <p:nvPr/>
        </p:nvCxnSpPr>
        <p:spPr>
          <a:xfrm flipV="1">
            <a:off x="4033554" y="3824032"/>
            <a:ext cx="268672" cy="10584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304E254-B716-2118-AB7E-2DB1682D2D85}"/>
              </a:ext>
            </a:extLst>
          </p:cNvPr>
          <p:cNvCxnSpPr>
            <a:cxnSpLocks/>
          </p:cNvCxnSpPr>
          <p:nvPr/>
        </p:nvCxnSpPr>
        <p:spPr>
          <a:xfrm flipV="1">
            <a:off x="5583351" y="3862449"/>
            <a:ext cx="268672" cy="10584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A80FDA1-7873-E9AA-0149-C0B77DC1CE3B}"/>
              </a:ext>
            </a:extLst>
          </p:cNvPr>
          <p:cNvCxnSpPr>
            <a:cxnSpLocks/>
          </p:cNvCxnSpPr>
          <p:nvPr/>
        </p:nvCxnSpPr>
        <p:spPr>
          <a:xfrm flipV="1">
            <a:off x="7079422" y="3831716"/>
            <a:ext cx="268672" cy="10584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D6917D9-27ED-4283-8590-9C91C98C503A}"/>
              </a:ext>
            </a:extLst>
          </p:cNvPr>
          <p:cNvCxnSpPr>
            <a:cxnSpLocks/>
          </p:cNvCxnSpPr>
          <p:nvPr/>
        </p:nvCxnSpPr>
        <p:spPr>
          <a:xfrm flipV="1">
            <a:off x="4046660" y="4890215"/>
            <a:ext cx="268672" cy="10584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0C0DA15-4ABB-E2DD-3E73-C88FBE9C8BF1}"/>
              </a:ext>
            </a:extLst>
          </p:cNvPr>
          <p:cNvCxnSpPr>
            <a:cxnSpLocks/>
          </p:cNvCxnSpPr>
          <p:nvPr/>
        </p:nvCxnSpPr>
        <p:spPr>
          <a:xfrm flipV="1">
            <a:off x="5601287" y="4897898"/>
            <a:ext cx="268672" cy="10584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D5D7271-04E9-FEE9-D809-6840CAA70C2C}"/>
              </a:ext>
            </a:extLst>
          </p:cNvPr>
          <p:cNvCxnSpPr>
            <a:cxnSpLocks/>
          </p:cNvCxnSpPr>
          <p:nvPr/>
        </p:nvCxnSpPr>
        <p:spPr>
          <a:xfrm flipV="1">
            <a:off x="7078073" y="4920948"/>
            <a:ext cx="268672" cy="10584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760DE9B-A6D8-C35D-A394-07AC8F74D4FD}"/>
              </a:ext>
            </a:extLst>
          </p:cNvPr>
          <p:cNvCxnSpPr>
            <a:cxnSpLocks/>
            <a:stCxn id="17" idx="1"/>
            <a:endCxn id="4" idx="3"/>
          </p:cNvCxnSpPr>
          <p:nvPr/>
        </p:nvCxnSpPr>
        <p:spPr>
          <a:xfrm flipH="1" flipV="1">
            <a:off x="2567200" y="3824033"/>
            <a:ext cx="268672" cy="10584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E4F7AF9-E017-E44E-9519-1BB1B748AC1E}"/>
              </a:ext>
            </a:extLst>
          </p:cNvPr>
          <p:cNvCxnSpPr>
            <a:cxnSpLocks/>
          </p:cNvCxnSpPr>
          <p:nvPr/>
        </p:nvCxnSpPr>
        <p:spPr>
          <a:xfrm flipH="1" flipV="1">
            <a:off x="2565850" y="4905582"/>
            <a:ext cx="268672" cy="10584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21FBA76-52FD-88FB-093F-469DB9A16476}"/>
              </a:ext>
            </a:extLst>
          </p:cNvPr>
          <p:cNvCxnSpPr>
            <a:cxnSpLocks/>
          </p:cNvCxnSpPr>
          <p:nvPr/>
        </p:nvCxnSpPr>
        <p:spPr>
          <a:xfrm flipH="1" flipV="1">
            <a:off x="4042462" y="3839399"/>
            <a:ext cx="268672" cy="10584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66B7573-B863-108B-418C-52ED62A11FE0}"/>
              </a:ext>
            </a:extLst>
          </p:cNvPr>
          <p:cNvCxnSpPr>
            <a:cxnSpLocks/>
          </p:cNvCxnSpPr>
          <p:nvPr/>
        </p:nvCxnSpPr>
        <p:spPr>
          <a:xfrm flipH="1" flipV="1">
            <a:off x="4045169" y="4905582"/>
            <a:ext cx="268672" cy="10584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21C3330C-B049-604A-9267-9EC18312CD6E}"/>
              </a:ext>
            </a:extLst>
          </p:cNvPr>
          <p:cNvCxnSpPr>
            <a:cxnSpLocks/>
          </p:cNvCxnSpPr>
          <p:nvPr/>
        </p:nvCxnSpPr>
        <p:spPr>
          <a:xfrm flipH="1" flipV="1">
            <a:off x="5609130" y="3850924"/>
            <a:ext cx="268672" cy="10584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28DDEB4-53C7-CD22-6C88-DFEF0710E063}"/>
              </a:ext>
            </a:extLst>
          </p:cNvPr>
          <p:cNvCxnSpPr>
            <a:cxnSpLocks/>
          </p:cNvCxnSpPr>
          <p:nvPr/>
        </p:nvCxnSpPr>
        <p:spPr>
          <a:xfrm flipH="1" flipV="1">
            <a:off x="5592707" y="4920948"/>
            <a:ext cx="268672" cy="10584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89F0FC2-301F-467E-B2CA-4169CD3998C2}"/>
              </a:ext>
            </a:extLst>
          </p:cNvPr>
          <p:cNvCxnSpPr>
            <a:cxnSpLocks/>
          </p:cNvCxnSpPr>
          <p:nvPr/>
        </p:nvCxnSpPr>
        <p:spPr>
          <a:xfrm flipH="1" flipV="1">
            <a:off x="7076543" y="3854765"/>
            <a:ext cx="268672" cy="10584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6460725-2587-D0BB-E202-119B8382FBBE}"/>
              </a:ext>
            </a:extLst>
          </p:cNvPr>
          <p:cNvCxnSpPr>
            <a:cxnSpLocks/>
          </p:cNvCxnSpPr>
          <p:nvPr/>
        </p:nvCxnSpPr>
        <p:spPr>
          <a:xfrm flipH="1" flipV="1">
            <a:off x="7067188" y="4913264"/>
            <a:ext cx="268672" cy="10584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or: Elbow 57">
            <a:extLst>
              <a:ext uri="{FF2B5EF4-FFF2-40B4-BE49-F238E27FC236}">
                <a16:creationId xmlns:a16="http://schemas.microsoft.com/office/drawing/2014/main" id="{FE4AB53D-F6E8-A84A-11E9-2005EFB87D57}"/>
              </a:ext>
            </a:extLst>
          </p:cNvPr>
          <p:cNvCxnSpPr>
            <a:cxnSpLocks/>
            <a:stCxn id="27" idx="2"/>
            <a:endCxn id="25" idx="2"/>
          </p:cNvCxnSpPr>
          <p:nvPr/>
        </p:nvCxnSpPr>
        <p:spPr>
          <a:xfrm rot="5400000">
            <a:off x="4851888" y="3216362"/>
            <a:ext cx="12700" cy="6201105"/>
          </a:xfrm>
          <a:prstGeom prst="bentConnector3">
            <a:avLst>
              <a:gd name="adj1" fmla="val 180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78AA274-66F6-A103-0905-33FE580DB078}"/>
              </a:ext>
            </a:extLst>
          </p:cNvPr>
          <p:cNvCxnSpPr>
            <a:cxnSpLocks/>
            <a:stCxn id="33" idx="2"/>
          </p:cNvCxnSpPr>
          <p:nvPr/>
        </p:nvCxnSpPr>
        <p:spPr>
          <a:xfrm flipH="1">
            <a:off x="3440216" y="6316914"/>
            <a:ext cx="1" cy="22988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BC5F844-B2B1-EA57-BF90-8CD7B228C4F5}"/>
              </a:ext>
            </a:extLst>
          </p:cNvPr>
          <p:cNvCxnSpPr/>
          <p:nvPr/>
        </p:nvCxnSpPr>
        <p:spPr>
          <a:xfrm flipH="1">
            <a:off x="5026595" y="6323265"/>
            <a:ext cx="1" cy="22988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Straight Connector 1023">
            <a:extLst>
              <a:ext uri="{FF2B5EF4-FFF2-40B4-BE49-F238E27FC236}">
                <a16:creationId xmlns:a16="http://schemas.microsoft.com/office/drawing/2014/main" id="{81C30A25-1183-4362-6331-22EB389E1BD5}"/>
              </a:ext>
            </a:extLst>
          </p:cNvPr>
          <p:cNvCxnSpPr/>
          <p:nvPr/>
        </p:nvCxnSpPr>
        <p:spPr>
          <a:xfrm flipH="1">
            <a:off x="6492693" y="6323265"/>
            <a:ext cx="1" cy="22988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or: Elbow 56">
            <a:extLst>
              <a:ext uri="{FF2B5EF4-FFF2-40B4-BE49-F238E27FC236}">
                <a16:creationId xmlns:a16="http://schemas.microsoft.com/office/drawing/2014/main" id="{EAC9CA40-8229-FE46-1689-5E7D85569365}"/>
              </a:ext>
            </a:extLst>
          </p:cNvPr>
          <p:cNvCxnSpPr>
            <a:cxnSpLocks/>
          </p:cNvCxnSpPr>
          <p:nvPr/>
        </p:nvCxnSpPr>
        <p:spPr>
          <a:xfrm rot="10800000">
            <a:off x="1757687" y="3330984"/>
            <a:ext cx="6311420" cy="5862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C23F0B0-2558-7318-F680-FFF7777BF579}"/>
              </a:ext>
            </a:extLst>
          </p:cNvPr>
          <p:cNvCxnSpPr>
            <a:cxnSpLocks/>
          </p:cNvCxnSpPr>
          <p:nvPr/>
        </p:nvCxnSpPr>
        <p:spPr>
          <a:xfrm flipH="1">
            <a:off x="4913397" y="3340295"/>
            <a:ext cx="1" cy="22988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AB230AE-9FD2-2A76-2ACD-6E65494639B9}"/>
              </a:ext>
            </a:extLst>
          </p:cNvPr>
          <p:cNvCxnSpPr>
            <a:cxnSpLocks/>
          </p:cNvCxnSpPr>
          <p:nvPr/>
        </p:nvCxnSpPr>
        <p:spPr>
          <a:xfrm flipH="1">
            <a:off x="6517365" y="3340295"/>
            <a:ext cx="1" cy="22988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7253FCC-EF80-AD3F-0FEE-E6F74F3C8872}"/>
              </a:ext>
            </a:extLst>
          </p:cNvPr>
          <p:cNvCxnSpPr>
            <a:cxnSpLocks/>
          </p:cNvCxnSpPr>
          <p:nvPr/>
        </p:nvCxnSpPr>
        <p:spPr>
          <a:xfrm flipH="1">
            <a:off x="8069106" y="3339210"/>
            <a:ext cx="1" cy="22988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4" name="Straight Connector 1033">
            <a:extLst>
              <a:ext uri="{FF2B5EF4-FFF2-40B4-BE49-F238E27FC236}">
                <a16:creationId xmlns:a16="http://schemas.microsoft.com/office/drawing/2014/main" id="{96A5CAC8-F7E3-3CC7-CA2E-1A487FBBE18C}"/>
              </a:ext>
            </a:extLst>
          </p:cNvPr>
          <p:cNvCxnSpPr>
            <a:cxnSpLocks/>
          </p:cNvCxnSpPr>
          <p:nvPr/>
        </p:nvCxnSpPr>
        <p:spPr>
          <a:xfrm flipH="1">
            <a:off x="3389417" y="3330218"/>
            <a:ext cx="1" cy="22988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3C3C92B1-360E-C576-7A93-8CD062B7815D}"/>
              </a:ext>
            </a:extLst>
          </p:cNvPr>
          <p:cNvCxnSpPr>
            <a:cxnSpLocks/>
          </p:cNvCxnSpPr>
          <p:nvPr/>
        </p:nvCxnSpPr>
        <p:spPr>
          <a:xfrm flipH="1">
            <a:off x="1772405" y="3323917"/>
            <a:ext cx="1" cy="22988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2555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DABEE-B7B7-4D48-8BB6-69FA4B8ED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Supply Chain Management?</a:t>
            </a:r>
          </a:p>
        </p:txBody>
      </p:sp>
      <p:pic>
        <p:nvPicPr>
          <p:cNvPr id="1028" name="Picture 4" descr="Wallpaper Coding, Complex, Pipeline, Binary - Resolution:1920x1200 - Wallpx">
            <a:extLst>
              <a:ext uri="{FF2B5EF4-FFF2-40B4-BE49-F238E27FC236}">
                <a16:creationId xmlns:a16="http://schemas.microsoft.com/office/drawing/2014/main" id="{69DDCB2D-9D7F-4A54-B667-552427C443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8" b="21862"/>
          <a:stretch/>
        </p:blipFill>
        <p:spPr bwMode="auto">
          <a:xfrm rot="5400000">
            <a:off x="7477124" y="2143123"/>
            <a:ext cx="6858004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F992DF9D-05E8-3F6E-F35C-33D276A8EAAC}"/>
              </a:ext>
            </a:extLst>
          </p:cNvPr>
          <p:cNvSpPr txBox="1"/>
          <p:nvPr/>
        </p:nvSpPr>
        <p:spPr>
          <a:xfrm>
            <a:off x="631661" y="1696133"/>
            <a:ext cx="880400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b="1" dirty="0"/>
              <a:t>Flows in a supply chain?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Material flow: the movement of goods and materials from the supplier to the customer.</a:t>
            </a:r>
          </a:p>
          <a:p>
            <a:endParaRPr lang="en-US" dirty="0"/>
          </a:p>
          <a:p>
            <a:r>
              <a:rPr lang="en-US" dirty="0"/>
              <a:t>Finance flow: movement of funds.</a:t>
            </a:r>
          </a:p>
          <a:p>
            <a:endParaRPr lang="en-US" dirty="0"/>
          </a:p>
          <a:p>
            <a:r>
              <a:rPr lang="en-US" dirty="0"/>
              <a:t>Information flow: the sharing and processing of information related to the material flow and finance flow.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DDE621-2DB7-4079-9311-48A9409F9426}"/>
              </a:ext>
            </a:extLst>
          </p:cNvPr>
          <p:cNvSpPr/>
          <p:nvPr/>
        </p:nvSpPr>
        <p:spPr>
          <a:xfrm>
            <a:off x="526728" y="720564"/>
            <a:ext cx="408741" cy="1023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7F06AB-AA25-4F34-925D-407AC238E9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1" y="5740364"/>
            <a:ext cx="2570400" cy="1117636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BB8F73C0-9ED5-3FFA-86E7-E4BFF6ED9E45}"/>
              </a:ext>
            </a:extLst>
          </p:cNvPr>
          <p:cNvSpPr/>
          <p:nvPr/>
        </p:nvSpPr>
        <p:spPr>
          <a:xfrm>
            <a:off x="762740" y="3131370"/>
            <a:ext cx="882869" cy="59525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1F05CD4-A103-4D8F-D938-B48F4229593E}"/>
              </a:ext>
            </a:extLst>
          </p:cNvPr>
          <p:cNvSpPr/>
          <p:nvPr/>
        </p:nvSpPr>
        <p:spPr>
          <a:xfrm>
            <a:off x="1698076" y="2910654"/>
            <a:ext cx="1801187" cy="99178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Supplier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BA94AD7-7CFE-5EAA-AE1D-E4E489A60E3B}"/>
              </a:ext>
            </a:extLst>
          </p:cNvPr>
          <p:cNvSpPr/>
          <p:nvPr/>
        </p:nvSpPr>
        <p:spPr>
          <a:xfrm>
            <a:off x="4079009" y="2910654"/>
            <a:ext cx="1801187" cy="99178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err="1"/>
              <a:t>Manufacturer</a:t>
            </a:r>
            <a:endParaRPr lang="de-AT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B49C633-60E4-E0A9-0C26-63DA6991AE55}"/>
              </a:ext>
            </a:extLst>
          </p:cNvPr>
          <p:cNvSpPr/>
          <p:nvPr/>
        </p:nvSpPr>
        <p:spPr>
          <a:xfrm>
            <a:off x="6459942" y="2910182"/>
            <a:ext cx="1801187" cy="99178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Customer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A6AE86A4-1B24-4628-C792-63756824BB0A}"/>
              </a:ext>
            </a:extLst>
          </p:cNvPr>
          <p:cNvSpPr/>
          <p:nvPr/>
        </p:nvSpPr>
        <p:spPr>
          <a:xfrm>
            <a:off x="3525496" y="3131370"/>
            <a:ext cx="527279" cy="59525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CF771239-5720-7239-93A2-28F783FBF001}"/>
              </a:ext>
            </a:extLst>
          </p:cNvPr>
          <p:cNvSpPr/>
          <p:nvPr/>
        </p:nvSpPr>
        <p:spPr>
          <a:xfrm>
            <a:off x="5906429" y="3131370"/>
            <a:ext cx="527279" cy="59525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1F4A092F-2E9E-2C8C-36C6-69EC36FAAF89}"/>
              </a:ext>
            </a:extLst>
          </p:cNvPr>
          <p:cNvSpPr/>
          <p:nvPr/>
        </p:nvSpPr>
        <p:spPr>
          <a:xfrm>
            <a:off x="8313595" y="3131370"/>
            <a:ext cx="882869" cy="59525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07AF81F-9D49-8905-23DF-F37C543FE0D2}"/>
              </a:ext>
            </a:extLst>
          </p:cNvPr>
          <p:cNvCxnSpPr>
            <a:cxnSpLocks/>
          </p:cNvCxnSpPr>
          <p:nvPr/>
        </p:nvCxnSpPr>
        <p:spPr>
          <a:xfrm>
            <a:off x="2598669" y="2554014"/>
            <a:ext cx="47618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30856B1-713A-C68D-BD08-4BC43ADB45B4}"/>
              </a:ext>
            </a:extLst>
          </p:cNvPr>
          <p:cNvCxnSpPr/>
          <p:nvPr/>
        </p:nvCxnSpPr>
        <p:spPr>
          <a:xfrm>
            <a:off x="2590787" y="2561897"/>
            <a:ext cx="0" cy="3482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1180C42-A362-807A-D378-7167E21437DB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7360535" y="2561897"/>
            <a:ext cx="1" cy="3482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76D47D0-4EF5-5B26-0636-0FE1C9190535}"/>
              </a:ext>
            </a:extLst>
          </p:cNvPr>
          <p:cNvCxnSpPr/>
          <p:nvPr/>
        </p:nvCxnSpPr>
        <p:spPr>
          <a:xfrm>
            <a:off x="2844046" y="2672255"/>
            <a:ext cx="20297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FDF9A95-CC8E-2BE7-54D2-7738F693B82A}"/>
              </a:ext>
            </a:extLst>
          </p:cNvPr>
          <p:cNvCxnSpPr/>
          <p:nvPr/>
        </p:nvCxnSpPr>
        <p:spPr>
          <a:xfrm>
            <a:off x="2844046" y="2672255"/>
            <a:ext cx="0" cy="2379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347D2A6-3D08-E028-83BF-0EA52A25C34B}"/>
              </a:ext>
            </a:extLst>
          </p:cNvPr>
          <p:cNvCxnSpPr/>
          <p:nvPr/>
        </p:nvCxnSpPr>
        <p:spPr>
          <a:xfrm>
            <a:off x="4865439" y="2672255"/>
            <a:ext cx="0" cy="2379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F0EBB07-3BF8-54CF-CE1D-FBF72681C37C}"/>
              </a:ext>
            </a:extLst>
          </p:cNvPr>
          <p:cNvCxnSpPr/>
          <p:nvPr/>
        </p:nvCxnSpPr>
        <p:spPr>
          <a:xfrm>
            <a:off x="5151065" y="2667000"/>
            <a:ext cx="20297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0FF4A8F-798A-57F6-E407-024B36E13F55}"/>
              </a:ext>
            </a:extLst>
          </p:cNvPr>
          <p:cNvCxnSpPr/>
          <p:nvPr/>
        </p:nvCxnSpPr>
        <p:spPr>
          <a:xfrm>
            <a:off x="5151065" y="2667000"/>
            <a:ext cx="0" cy="2379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80D42E3-6CDB-91D7-AEF4-0030E077B9AA}"/>
              </a:ext>
            </a:extLst>
          </p:cNvPr>
          <p:cNvCxnSpPr/>
          <p:nvPr/>
        </p:nvCxnSpPr>
        <p:spPr>
          <a:xfrm>
            <a:off x="7172458" y="2667000"/>
            <a:ext cx="0" cy="2379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D37A1AB-5BC0-12EF-DE7D-F4B8A4EB1800}"/>
              </a:ext>
            </a:extLst>
          </p:cNvPr>
          <p:cNvCxnSpPr>
            <a:cxnSpLocks/>
          </p:cNvCxnSpPr>
          <p:nvPr/>
        </p:nvCxnSpPr>
        <p:spPr>
          <a:xfrm>
            <a:off x="2598669" y="4290970"/>
            <a:ext cx="47618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9D1C05B-8800-C034-9B1D-E9F90860F0E1}"/>
              </a:ext>
            </a:extLst>
          </p:cNvPr>
          <p:cNvCxnSpPr>
            <a:cxnSpLocks/>
          </p:cNvCxnSpPr>
          <p:nvPr/>
        </p:nvCxnSpPr>
        <p:spPr>
          <a:xfrm flipV="1">
            <a:off x="7360535" y="3901966"/>
            <a:ext cx="0" cy="3890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EB97495-F6F7-FA6A-1384-C6067036ED08}"/>
              </a:ext>
            </a:extLst>
          </p:cNvPr>
          <p:cNvCxnSpPr>
            <a:cxnSpLocks/>
          </p:cNvCxnSpPr>
          <p:nvPr/>
        </p:nvCxnSpPr>
        <p:spPr>
          <a:xfrm flipV="1">
            <a:off x="2599335" y="3901966"/>
            <a:ext cx="0" cy="3890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453E6E6-1CA8-847A-1257-807C7A95C116}"/>
              </a:ext>
            </a:extLst>
          </p:cNvPr>
          <p:cNvCxnSpPr/>
          <p:nvPr/>
        </p:nvCxnSpPr>
        <p:spPr>
          <a:xfrm>
            <a:off x="2774242" y="4156841"/>
            <a:ext cx="20297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A26579D-2250-3EE4-8886-9AA0C4D2C6A9}"/>
              </a:ext>
            </a:extLst>
          </p:cNvPr>
          <p:cNvCxnSpPr>
            <a:cxnSpLocks/>
          </p:cNvCxnSpPr>
          <p:nvPr/>
        </p:nvCxnSpPr>
        <p:spPr>
          <a:xfrm flipV="1">
            <a:off x="2783122" y="3886200"/>
            <a:ext cx="0" cy="2706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871B2CF-83A3-D6A1-52E0-4FA152DB9065}"/>
              </a:ext>
            </a:extLst>
          </p:cNvPr>
          <p:cNvCxnSpPr>
            <a:cxnSpLocks/>
          </p:cNvCxnSpPr>
          <p:nvPr/>
        </p:nvCxnSpPr>
        <p:spPr>
          <a:xfrm flipV="1">
            <a:off x="4804028" y="3890141"/>
            <a:ext cx="0" cy="2706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5234B65-774F-7107-149A-CA4EB99F3146}"/>
              </a:ext>
            </a:extLst>
          </p:cNvPr>
          <p:cNvCxnSpPr/>
          <p:nvPr/>
        </p:nvCxnSpPr>
        <p:spPr>
          <a:xfrm>
            <a:off x="5151065" y="4168666"/>
            <a:ext cx="20297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4EAB813-EDB6-4337-EB31-BA0200CB0A2C}"/>
              </a:ext>
            </a:extLst>
          </p:cNvPr>
          <p:cNvCxnSpPr>
            <a:cxnSpLocks/>
          </p:cNvCxnSpPr>
          <p:nvPr/>
        </p:nvCxnSpPr>
        <p:spPr>
          <a:xfrm flipV="1">
            <a:off x="5159945" y="3898025"/>
            <a:ext cx="0" cy="2706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F26C8091-C5A2-721D-11CF-8FACA350A90F}"/>
              </a:ext>
            </a:extLst>
          </p:cNvPr>
          <p:cNvCxnSpPr>
            <a:cxnSpLocks/>
          </p:cNvCxnSpPr>
          <p:nvPr/>
        </p:nvCxnSpPr>
        <p:spPr>
          <a:xfrm flipV="1">
            <a:off x="7180851" y="3901966"/>
            <a:ext cx="0" cy="2706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D033D56A-8B62-7140-9F40-C2A75A29EE2D}"/>
              </a:ext>
            </a:extLst>
          </p:cNvPr>
          <p:cNvSpPr txBox="1"/>
          <p:nvPr/>
        </p:nvSpPr>
        <p:spPr>
          <a:xfrm>
            <a:off x="3982716" y="2416023"/>
            <a:ext cx="2070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/>
              <a:t>Information </a:t>
            </a:r>
            <a:r>
              <a:rPr lang="de-AT" dirty="0" err="1"/>
              <a:t>flow</a:t>
            </a:r>
            <a:endParaRPr lang="de-AT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C5D9B7A-D36C-B0E5-50EF-BD77A0F66D31}"/>
              </a:ext>
            </a:extLst>
          </p:cNvPr>
          <p:cNvSpPr txBox="1"/>
          <p:nvPr/>
        </p:nvSpPr>
        <p:spPr>
          <a:xfrm>
            <a:off x="3998228" y="4022725"/>
            <a:ext cx="2070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/>
              <a:t>Finance </a:t>
            </a:r>
            <a:r>
              <a:rPr lang="de-AT" dirty="0" err="1"/>
              <a:t>flow</a:t>
            </a:r>
            <a:endParaRPr lang="de-AT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2213908-7648-BFEE-D476-E87AF451FD85}"/>
              </a:ext>
            </a:extLst>
          </p:cNvPr>
          <p:cNvSpPr txBox="1"/>
          <p:nvPr/>
        </p:nvSpPr>
        <p:spPr>
          <a:xfrm>
            <a:off x="3273345" y="2704872"/>
            <a:ext cx="1014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000" dirty="0"/>
              <a:t>Material/ </a:t>
            </a:r>
            <a:r>
              <a:rPr lang="de-AT" sz="1000" dirty="0" err="1"/>
              <a:t>Goods</a:t>
            </a:r>
            <a:r>
              <a:rPr lang="de-AT" sz="1000" dirty="0"/>
              <a:t> </a:t>
            </a:r>
            <a:r>
              <a:rPr lang="de-AT" sz="1000" dirty="0" err="1"/>
              <a:t>flow</a:t>
            </a:r>
            <a:endParaRPr lang="de-AT" sz="1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529071-8810-88D1-3C66-03083C72B330}"/>
              </a:ext>
            </a:extLst>
          </p:cNvPr>
          <p:cNvSpPr txBox="1"/>
          <p:nvPr/>
        </p:nvSpPr>
        <p:spPr>
          <a:xfrm>
            <a:off x="5661865" y="2704314"/>
            <a:ext cx="1014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000" dirty="0"/>
              <a:t>Material/ </a:t>
            </a:r>
            <a:r>
              <a:rPr lang="de-AT" sz="1000" dirty="0" err="1"/>
              <a:t>Goods</a:t>
            </a:r>
            <a:r>
              <a:rPr lang="de-AT" sz="1000" dirty="0"/>
              <a:t> </a:t>
            </a:r>
            <a:r>
              <a:rPr lang="de-AT" sz="1000" dirty="0" err="1"/>
              <a:t>flow</a:t>
            </a:r>
            <a:endParaRPr lang="de-AT" sz="1000" dirty="0"/>
          </a:p>
        </p:txBody>
      </p:sp>
    </p:spTree>
    <p:extLst>
      <p:ext uri="{BB962C8B-B14F-4D97-AF65-F5344CB8AC3E}">
        <p14:creationId xmlns:p14="http://schemas.microsoft.com/office/powerpoint/2010/main" val="2356060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DABEE-B7B7-4D48-8BB6-69FA4B8ED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Supply Chain Management?</a:t>
            </a:r>
          </a:p>
        </p:txBody>
      </p:sp>
      <p:pic>
        <p:nvPicPr>
          <p:cNvPr id="1028" name="Picture 4" descr="Wallpaper Coding, Complex, Pipeline, Binary - Resolution:1920x1200 - Wallpx">
            <a:extLst>
              <a:ext uri="{FF2B5EF4-FFF2-40B4-BE49-F238E27FC236}">
                <a16:creationId xmlns:a16="http://schemas.microsoft.com/office/drawing/2014/main" id="{69DDCB2D-9D7F-4A54-B667-552427C443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8" b="21862"/>
          <a:stretch/>
        </p:blipFill>
        <p:spPr bwMode="auto">
          <a:xfrm rot="5400000">
            <a:off x="7477124" y="2143123"/>
            <a:ext cx="6858004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F992DF9D-05E8-3F6E-F35C-33D276A8EAAC}"/>
              </a:ext>
            </a:extLst>
          </p:cNvPr>
          <p:cNvSpPr txBox="1"/>
          <p:nvPr/>
        </p:nvSpPr>
        <p:spPr>
          <a:xfrm>
            <a:off x="631661" y="1696133"/>
            <a:ext cx="88040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b="1" dirty="0"/>
              <a:t>Process-oriented perspective – four cycles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DDE621-2DB7-4079-9311-48A9409F9426}"/>
              </a:ext>
            </a:extLst>
          </p:cNvPr>
          <p:cNvSpPr/>
          <p:nvPr/>
        </p:nvSpPr>
        <p:spPr>
          <a:xfrm>
            <a:off x="526728" y="720564"/>
            <a:ext cx="408741" cy="1023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7F06AB-AA25-4F34-925D-407AC238E9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1" y="5740364"/>
            <a:ext cx="2570400" cy="1117636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6E80B05-D4B6-7D60-E7AF-320B314C32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7728004"/>
              </p:ext>
            </p:extLst>
          </p:nvPr>
        </p:nvGraphicFramePr>
        <p:xfrm>
          <a:off x="-14350" y="2440870"/>
          <a:ext cx="5336540" cy="341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D7DA111F-7321-F811-BD77-BFD93BBC3860}"/>
              </a:ext>
            </a:extLst>
          </p:cNvPr>
          <p:cNvSpPr/>
          <p:nvPr/>
        </p:nvSpPr>
        <p:spPr>
          <a:xfrm>
            <a:off x="2985330" y="2670052"/>
            <a:ext cx="1487609" cy="94134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0050B36-101B-C35F-181D-B9F3241EA7CA}"/>
              </a:ext>
            </a:extLst>
          </p:cNvPr>
          <p:cNvCxnSpPr>
            <a:stCxn id="5" idx="6"/>
          </p:cNvCxnSpPr>
          <p:nvPr/>
        </p:nvCxnSpPr>
        <p:spPr>
          <a:xfrm>
            <a:off x="4472939" y="3140722"/>
            <a:ext cx="954184" cy="55027"/>
          </a:xfrm>
          <a:prstGeom prst="straightConnector1">
            <a:avLst/>
          </a:prstGeom>
          <a:noFill/>
          <a:ln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1889427-C33C-0D37-85BF-2EE7FCE9A7D1}"/>
              </a:ext>
            </a:extLst>
          </p:cNvPr>
          <p:cNvSpPr/>
          <p:nvPr/>
        </p:nvSpPr>
        <p:spPr>
          <a:xfrm>
            <a:off x="5486814" y="2670052"/>
            <a:ext cx="1562100" cy="68274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dirty="0"/>
              <a:t>Supplier </a:t>
            </a:r>
            <a:r>
              <a:rPr lang="de-AT" sz="1600" dirty="0" err="1"/>
              <a:t>markets</a:t>
            </a:r>
            <a:r>
              <a:rPr lang="de-AT" sz="1600" dirty="0"/>
              <a:t> </a:t>
            </a:r>
            <a:r>
              <a:rPr lang="de-AT" sz="1600" dirty="0" err="1"/>
              <a:t>the</a:t>
            </a:r>
            <a:r>
              <a:rPr lang="de-AT" sz="1600" dirty="0"/>
              <a:t> </a:t>
            </a:r>
            <a:r>
              <a:rPr lang="de-AT" sz="1600" dirty="0" err="1"/>
              <a:t>product</a:t>
            </a:r>
            <a:endParaRPr lang="de-AT" sz="1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599ABF-571B-B19F-FC6D-708A364F55E2}"/>
              </a:ext>
            </a:extLst>
          </p:cNvPr>
          <p:cNvSpPr/>
          <p:nvPr/>
        </p:nvSpPr>
        <p:spPr>
          <a:xfrm>
            <a:off x="7813871" y="2670052"/>
            <a:ext cx="1562100" cy="68274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/>
              <a:t>Buyer returns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93EBF8-D011-4AE3-9310-8A46351E12E2}"/>
              </a:ext>
            </a:extLst>
          </p:cNvPr>
          <p:cNvSpPr/>
          <p:nvPr/>
        </p:nvSpPr>
        <p:spPr>
          <a:xfrm>
            <a:off x="7813871" y="3611392"/>
            <a:ext cx="1562100" cy="68274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/>
              <a:t>Buyer receives delivery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2DC37D-9C2C-BDCE-63A9-5C6CD8BE6AA1}"/>
              </a:ext>
            </a:extLst>
          </p:cNvPr>
          <p:cNvSpPr/>
          <p:nvPr/>
        </p:nvSpPr>
        <p:spPr>
          <a:xfrm>
            <a:off x="7813871" y="4552732"/>
            <a:ext cx="1562100" cy="68274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/>
              <a:t>Supplier delivers the order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74CB63-3F51-95BE-F6E9-93FFCA3C68EB}"/>
              </a:ext>
            </a:extLst>
          </p:cNvPr>
          <p:cNvSpPr/>
          <p:nvPr/>
        </p:nvSpPr>
        <p:spPr>
          <a:xfrm>
            <a:off x="5486814" y="3611392"/>
            <a:ext cx="1562100" cy="68274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/>
              <a:t>Buyer places order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0C719ED-D845-4B5B-9B9E-636948FC6FFA}"/>
              </a:ext>
            </a:extLst>
          </p:cNvPr>
          <p:cNvSpPr/>
          <p:nvPr/>
        </p:nvSpPr>
        <p:spPr>
          <a:xfrm>
            <a:off x="5490624" y="4552732"/>
            <a:ext cx="1562100" cy="68274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dirty="0"/>
              <a:t>Supplier </a:t>
            </a:r>
            <a:r>
              <a:rPr lang="de-AT" sz="1600" dirty="0" err="1"/>
              <a:t>receives</a:t>
            </a:r>
            <a:r>
              <a:rPr lang="de-AT" sz="1600" dirty="0"/>
              <a:t> </a:t>
            </a:r>
            <a:r>
              <a:rPr lang="de-AT" sz="1600" dirty="0" err="1"/>
              <a:t>the</a:t>
            </a:r>
            <a:r>
              <a:rPr lang="de-AT" sz="1600" dirty="0"/>
              <a:t> </a:t>
            </a:r>
            <a:r>
              <a:rPr lang="de-AT" sz="1600" dirty="0" err="1"/>
              <a:t>order</a:t>
            </a:r>
            <a:endParaRPr lang="de-AT" sz="16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76FD1D0-147B-19BC-6BBA-3A154BB5D221}"/>
              </a:ext>
            </a:extLst>
          </p:cNvPr>
          <p:cNvCxnSpPr>
            <a:cxnSpLocks/>
            <a:stCxn id="8" idx="2"/>
            <a:endCxn id="15" idx="0"/>
          </p:cNvCxnSpPr>
          <p:nvPr/>
        </p:nvCxnSpPr>
        <p:spPr>
          <a:xfrm>
            <a:off x="6267864" y="3352800"/>
            <a:ext cx="0" cy="258592"/>
          </a:xfrm>
          <a:prstGeom prst="straightConnector1">
            <a:avLst/>
          </a:prstGeom>
          <a:noFill/>
          <a:ln w="28575">
            <a:prstDash val="solid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B49D3A5-72EC-FB2A-E0B5-C2D5CCB42150}"/>
              </a:ext>
            </a:extLst>
          </p:cNvPr>
          <p:cNvCxnSpPr>
            <a:cxnSpLocks/>
          </p:cNvCxnSpPr>
          <p:nvPr/>
        </p:nvCxnSpPr>
        <p:spPr>
          <a:xfrm>
            <a:off x="6267864" y="4294140"/>
            <a:ext cx="0" cy="258592"/>
          </a:xfrm>
          <a:prstGeom prst="straightConnector1">
            <a:avLst/>
          </a:prstGeom>
          <a:noFill/>
          <a:ln w="28575">
            <a:prstDash val="solid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3123CD8-CA77-F6B9-4B6C-E032CFD1F44D}"/>
              </a:ext>
            </a:extLst>
          </p:cNvPr>
          <p:cNvCxnSpPr>
            <a:cxnSpLocks/>
            <a:stCxn id="14" idx="0"/>
            <a:endCxn id="13" idx="2"/>
          </p:cNvCxnSpPr>
          <p:nvPr/>
        </p:nvCxnSpPr>
        <p:spPr>
          <a:xfrm flipV="1">
            <a:off x="8594921" y="4294140"/>
            <a:ext cx="0" cy="258592"/>
          </a:xfrm>
          <a:prstGeom prst="straightConnector1">
            <a:avLst/>
          </a:prstGeom>
          <a:noFill/>
          <a:ln w="28575">
            <a:prstDash val="solid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2139959-5448-6F02-F444-9FF861F55219}"/>
              </a:ext>
            </a:extLst>
          </p:cNvPr>
          <p:cNvCxnSpPr>
            <a:cxnSpLocks/>
          </p:cNvCxnSpPr>
          <p:nvPr/>
        </p:nvCxnSpPr>
        <p:spPr>
          <a:xfrm flipV="1">
            <a:off x="8594921" y="3352800"/>
            <a:ext cx="0" cy="258592"/>
          </a:xfrm>
          <a:prstGeom prst="straightConnector1">
            <a:avLst/>
          </a:prstGeom>
          <a:noFill/>
          <a:ln w="28575">
            <a:prstDash val="solid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E5B7CE6-C1FE-1A68-D2D8-572A859D2051}"/>
              </a:ext>
            </a:extLst>
          </p:cNvPr>
          <p:cNvCxnSpPr>
            <a:cxnSpLocks/>
            <a:stCxn id="16" idx="3"/>
            <a:endCxn id="14" idx="1"/>
          </p:cNvCxnSpPr>
          <p:nvPr/>
        </p:nvCxnSpPr>
        <p:spPr>
          <a:xfrm>
            <a:off x="7052724" y="4894106"/>
            <a:ext cx="761147" cy="0"/>
          </a:xfrm>
          <a:prstGeom prst="straightConnector1">
            <a:avLst/>
          </a:prstGeom>
          <a:noFill/>
          <a:ln w="28575">
            <a:prstDash val="solid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D742CD7-2D3E-8A2D-3978-0DB638404E2F}"/>
              </a:ext>
            </a:extLst>
          </p:cNvPr>
          <p:cNvSpPr txBox="1"/>
          <p:nvPr/>
        </p:nvSpPr>
        <p:spPr>
          <a:xfrm>
            <a:off x="4716825" y="2872698"/>
            <a:ext cx="557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i.e.</a:t>
            </a:r>
          </a:p>
        </p:txBody>
      </p:sp>
    </p:spTree>
    <p:extLst>
      <p:ext uri="{BB962C8B-B14F-4D97-AF65-F5344CB8AC3E}">
        <p14:creationId xmlns:p14="http://schemas.microsoft.com/office/powerpoint/2010/main" val="2319461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DABEE-B7B7-4D48-8BB6-69FA4B8ED6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>
            <a:normAutofit/>
          </a:bodyPr>
          <a:lstStyle/>
          <a:p>
            <a:pPr algn="l"/>
            <a:r>
              <a:rPr lang="de-AT" sz="2400" dirty="0" err="1">
                <a:solidFill>
                  <a:schemeClr val="tx1"/>
                </a:solidFill>
              </a:rPr>
              <a:t>OrGANIZATION</a:t>
            </a:r>
            <a:r>
              <a:rPr lang="de-AT" sz="2400" dirty="0">
                <a:solidFill>
                  <a:schemeClr val="tx1"/>
                </a:solidFill>
              </a:rPr>
              <a:t> (TO BE </a:t>
            </a:r>
            <a:r>
              <a:rPr lang="de-AT" sz="2400" dirty="0" err="1">
                <a:solidFill>
                  <a:schemeClr val="tx1"/>
                </a:solidFill>
              </a:rPr>
              <a:t>inserted</a:t>
            </a:r>
            <a:r>
              <a:rPr lang="de-AT" sz="2400" dirty="0">
                <a:solidFill>
                  <a:schemeClr val="tx1"/>
                </a:solidFill>
              </a:rPr>
              <a:t>)</a:t>
            </a:r>
            <a:endParaRPr lang="de-AT" sz="54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E1FC23-92CF-4ED7-BE7C-2BB02D13FC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5417" y="4572000"/>
            <a:ext cx="3806563" cy="2285990"/>
          </a:xfrm>
        </p:spPr>
        <p:txBody>
          <a:bodyPr>
            <a:normAutofit/>
          </a:bodyPr>
          <a:lstStyle/>
          <a:p>
            <a:r>
              <a:rPr lang="de-DE" sz="2000" b="1" dirty="0">
                <a:latin typeface="+mj-lt"/>
              </a:rPr>
              <a:t>Contact (</a:t>
            </a:r>
            <a:r>
              <a:rPr lang="de-DE" sz="2000" b="1" dirty="0" err="1">
                <a:latin typeface="+mj-lt"/>
              </a:rPr>
              <a:t>to</a:t>
            </a:r>
            <a:r>
              <a:rPr lang="de-DE" sz="2000" b="1" dirty="0">
                <a:latin typeface="+mj-lt"/>
              </a:rPr>
              <a:t> </a:t>
            </a:r>
            <a:r>
              <a:rPr lang="de-DE" sz="2000" b="1" dirty="0" err="1">
                <a:latin typeface="+mj-lt"/>
              </a:rPr>
              <a:t>be</a:t>
            </a:r>
            <a:r>
              <a:rPr lang="de-DE" sz="2000" b="1" dirty="0">
                <a:latin typeface="+mj-lt"/>
              </a:rPr>
              <a:t> </a:t>
            </a:r>
            <a:r>
              <a:rPr lang="de-DE" sz="2000" b="1" dirty="0" err="1">
                <a:latin typeface="+mj-lt"/>
              </a:rPr>
              <a:t>inserted</a:t>
            </a:r>
            <a:r>
              <a:rPr lang="de-DE" sz="2000" b="1" dirty="0">
                <a:latin typeface="+mj-lt"/>
              </a:rPr>
              <a:t>)</a:t>
            </a:r>
            <a:endParaRPr lang="de-DE" sz="2000" dirty="0">
              <a:latin typeface="+mj-lt"/>
            </a:endParaRPr>
          </a:p>
        </p:txBody>
      </p:sp>
      <p:pic>
        <p:nvPicPr>
          <p:cNvPr id="1028" name="Picture 4" descr="Wallpaper Coding, Complex, Pipeline, Binary - Resolution:1920x1200 - Wallpx">
            <a:extLst>
              <a:ext uri="{FF2B5EF4-FFF2-40B4-BE49-F238E27FC236}">
                <a16:creationId xmlns:a16="http://schemas.microsoft.com/office/drawing/2014/main" id="{69DDCB2D-9D7F-4A54-B667-552427C443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8" b="21862"/>
          <a:stretch/>
        </p:blipFill>
        <p:spPr bwMode="auto">
          <a:xfrm>
            <a:off x="20" y="10"/>
            <a:ext cx="12191980" cy="457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5A5BC7-F571-4271-BFDA-3F99C03AFE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646" y="3668754"/>
            <a:ext cx="2077334" cy="90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6605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466</Words>
  <Application>Microsoft Office PowerPoint</Application>
  <PresentationFormat>Widescreen</PresentationFormat>
  <Paragraphs>116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</vt:lpstr>
      <vt:lpstr>Tw Cen MT</vt:lpstr>
      <vt:lpstr>Tw Cen MT Condensed</vt:lpstr>
      <vt:lpstr>Wingdings</vt:lpstr>
      <vt:lpstr>Wingdings 3</vt:lpstr>
      <vt:lpstr>Integral</vt:lpstr>
      <vt:lpstr>Module 1: Intro Supply Chain      Management &amp; Logistics</vt:lpstr>
      <vt:lpstr>Agenda</vt:lpstr>
      <vt:lpstr>Supply Chain Management?</vt:lpstr>
      <vt:lpstr>Supply Chain Management?</vt:lpstr>
      <vt:lpstr>Supply Chain Management?</vt:lpstr>
      <vt:lpstr>Supply Chain Management?</vt:lpstr>
      <vt:lpstr>Supply Chain Management?</vt:lpstr>
      <vt:lpstr>OrGANIZATION (TO BE inserted)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Concept:</dc:title>
  <dc:creator>NAGEL Lukas</dc:creator>
  <cp:lastModifiedBy>NAGEL Lukas</cp:lastModifiedBy>
  <cp:revision>30</cp:revision>
  <dcterms:created xsi:type="dcterms:W3CDTF">2023-09-29T09:37:00Z</dcterms:created>
  <dcterms:modified xsi:type="dcterms:W3CDTF">2025-07-22T08:11:39Z</dcterms:modified>
</cp:coreProperties>
</file>